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9" r:id="rId4"/>
    <p:sldId id="258" r:id="rId5"/>
    <p:sldId id="260" r:id="rId6"/>
    <p:sldId id="261" r:id="rId7"/>
    <p:sldId id="262" r:id="rId8"/>
    <p:sldId id="263" r:id="rId9"/>
    <p:sldId id="264" r:id="rId10"/>
    <p:sldId id="265" r:id="rId11"/>
    <p:sldId id="266" r:id="rId12"/>
    <p:sldId id="267" r:id="rId13"/>
    <p:sldId id="270" r:id="rId14"/>
    <p:sldId id="268" r:id="rId15"/>
    <p:sldId id="271" r:id="rId16"/>
    <p:sldId id="269" r:id="rId17"/>
    <p:sldId id="272" r:id="rId18"/>
    <p:sldId id="273" r:id="rId19"/>
    <p:sldId id="274" r:id="rId20"/>
    <p:sldId id="275" r:id="rId21"/>
    <p:sldId id="276" r:id="rId22"/>
    <p:sldId id="277" r:id="rId23"/>
    <p:sldId id="279" r:id="rId24"/>
    <p:sldId id="278"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go Rocha de Almeida" userId="990b9cdcc4270a65" providerId="LiveId" clId="{CBB88A5A-895C-4C17-9E4A-E8BB52D381D3}"/>
    <pc:docChg chg="custSel addSld modSld">
      <pc:chgData name="Tiago Rocha de Almeida" userId="990b9cdcc4270a65" providerId="LiveId" clId="{CBB88A5A-895C-4C17-9E4A-E8BB52D381D3}" dt="2025-01-17T20:41:48.772" v="239" actId="14100"/>
      <pc:docMkLst>
        <pc:docMk/>
      </pc:docMkLst>
      <pc:sldChg chg="modSp new">
        <pc:chgData name="Tiago Rocha de Almeida" userId="990b9cdcc4270a65" providerId="LiveId" clId="{CBB88A5A-895C-4C17-9E4A-E8BB52D381D3}" dt="2025-01-17T19:41:19.112" v="1"/>
        <pc:sldMkLst>
          <pc:docMk/>
          <pc:sldMk cId="2866386478" sldId="260"/>
        </pc:sldMkLst>
        <pc:spChg chg="mod">
          <ac:chgData name="Tiago Rocha de Almeida" userId="990b9cdcc4270a65" providerId="LiveId" clId="{CBB88A5A-895C-4C17-9E4A-E8BB52D381D3}" dt="2025-01-17T19:41:19.112" v="1"/>
          <ac:spMkLst>
            <pc:docMk/>
            <pc:sldMk cId="2866386478" sldId="260"/>
            <ac:spMk id="3" creationId="{945FC458-E3A7-4A57-AADC-AA7DB095D820}"/>
          </ac:spMkLst>
        </pc:spChg>
      </pc:sldChg>
      <pc:sldChg chg="modSp new">
        <pc:chgData name="Tiago Rocha de Almeida" userId="990b9cdcc4270a65" providerId="LiveId" clId="{CBB88A5A-895C-4C17-9E4A-E8BB52D381D3}" dt="2025-01-17T19:52:40.628" v="4" actId="27636"/>
        <pc:sldMkLst>
          <pc:docMk/>
          <pc:sldMk cId="2884832049" sldId="261"/>
        </pc:sldMkLst>
        <pc:spChg chg="mod">
          <ac:chgData name="Tiago Rocha de Almeida" userId="990b9cdcc4270a65" providerId="LiveId" clId="{CBB88A5A-895C-4C17-9E4A-E8BB52D381D3}" dt="2025-01-17T19:52:40.628" v="4" actId="27636"/>
          <ac:spMkLst>
            <pc:docMk/>
            <pc:sldMk cId="2884832049" sldId="261"/>
            <ac:spMk id="3" creationId="{D2AEBBD1-B4ED-4FF8-9A31-E686503D80B5}"/>
          </ac:spMkLst>
        </pc:spChg>
      </pc:sldChg>
      <pc:sldChg chg="addSp new">
        <pc:chgData name="Tiago Rocha de Almeida" userId="990b9cdcc4270a65" providerId="LiveId" clId="{CBB88A5A-895C-4C17-9E4A-E8BB52D381D3}" dt="2025-01-17T19:59:00.453" v="6"/>
        <pc:sldMkLst>
          <pc:docMk/>
          <pc:sldMk cId="2297824507" sldId="262"/>
        </pc:sldMkLst>
        <pc:picChg chg="add">
          <ac:chgData name="Tiago Rocha de Almeida" userId="990b9cdcc4270a65" providerId="LiveId" clId="{CBB88A5A-895C-4C17-9E4A-E8BB52D381D3}" dt="2025-01-17T19:59:00.453" v="6"/>
          <ac:picMkLst>
            <pc:docMk/>
            <pc:sldMk cId="2297824507" sldId="262"/>
            <ac:picMk id="4" creationId="{7C0B2A22-1BB3-4A45-AED7-BA7A0457E6D0}"/>
          </ac:picMkLst>
        </pc:picChg>
      </pc:sldChg>
      <pc:sldChg chg="addSp new">
        <pc:chgData name="Tiago Rocha de Almeida" userId="990b9cdcc4270a65" providerId="LiveId" clId="{CBB88A5A-895C-4C17-9E4A-E8BB52D381D3}" dt="2025-01-17T19:59:12.989" v="8"/>
        <pc:sldMkLst>
          <pc:docMk/>
          <pc:sldMk cId="2923209590" sldId="263"/>
        </pc:sldMkLst>
        <pc:picChg chg="add">
          <ac:chgData name="Tiago Rocha de Almeida" userId="990b9cdcc4270a65" providerId="LiveId" clId="{CBB88A5A-895C-4C17-9E4A-E8BB52D381D3}" dt="2025-01-17T19:59:12.989" v="8"/>
          <ac:picMkLst>
            <pc:docMk/>
            <pc:sldMk cId="2923209590" sldId="263"/>
            <ac:picMk id="4" creationId="{4E4BD580-A314-4525-B978-C82BD875F380}"/>
          </ac:picMkLst>
        </pc:picChg>
      </pc:sldChg>
      <pc:sldChg chg="addSp new">
        <pc:chgData name="Tiago Rocha de Almeida" userId="990b9cdcc4270a65" providerId="LiveId" clId="{CBB88A5A-895C-4C17-9E4A-E8BB52D381D3}" dt="2025-01-17T19:59:30.333" v="10"/>
        <pc:sldMkLst>
          <pc:docMk/>
          <pc:sldMk cId="2009305879" sldId="264"/>
        </pc:sldMkLst>
        <pc:picChg chg="add">
          <ac:chgData name="Tiago Rocha de Almeida" userId="990b9cdcc4270a65" providerId="LiveId" clId="{CBB88A5A-895C-4C17-9E4A-E8BB52D381D3}" dt="2025-01-17T19:59:30.333" v="10"/>
          <ac:picMkLst>
            <pc:docMk/>
            <pc:sldMk cId="2009305879" sldId="264"/>
            <ac:picMk id="4" creationId="{ABE9DA6A-6C99-419E-9054-D5992D9A77DE}"/>
          </ac:picMkLst>
        </pc:picChg>
      </pc:sldChg>
      <pc:sldChg chg="addSp new">
        <pc:chgData name="Tiago Rocha de Almeida" userId="990b9cdcc4270a65" providerId="LiveId" clId="{CBB88A5A-895C-4C17-9E4A-E8BB52D381D3}" dt="2025-01-17T19:59:47.261" v="12"/>
        <pc:sldMkLst>
          <pc:docMk/>
          <pc:sldMk cId="4107370002" sldId="265"/>
        </pc:sldMkLst>
        <pc:picChg chg="add">
          <ac:chgData name="Tiago Rocha de Almeida" userId="990b9cdcc4270a65" providerId="LiveId" clId="{CBB88A5A-895C-4C17-9E4A-E8BB52D381D3}" dt="2025-01-17T19:59:47.261" v="12"/>
          <ac:picMkLst>
            <pc:docMk/>
            <pc:sldMk cId="4107370002" sldId="265"/>
            <ac:picMk id="4" creationId="{42C1D06E-8594-426E-A4A0-E1BDE941C00A}"/>
          </ac:picMkLst>
        </pc:picChg>
      </pc:sldChg>
      <pc:sldChg chg="addSp new">
        <pc:chgData name="Tiago Rocha de Almeida" userId="990b9cdcc4270a65" providerId="LiveId" clId="{CBB88A5A-895C-4C17-9E4A-E8BB52D381D3}" dt="2025-01-17T20:00:01.217" v="14"/>
        <pc:sldMkLst>
          <pc:docMk/>
          <pc:sldMk cId="2543046449" sldId="266"/>
        </pc:sldMkLst>
        <pc:picChg chg="add">
          <ac:chgData name="Tiago Rocha de Almeida" userId="990b9cdcc4270a65" providerId="LiveId" clId="{CBB88A5A-895C-4C17-9E4A-E8BB52D381D3}" dt="2025-01-17T20:00:01.217" v="14"/>
          <ac:picMkLst>
            <pc:docMk/>
            <pc:sldMk cId="2543046449" sldId="266"/>
            <ac:picMk id="4" creationId="{8F718170-2624-4E8F-8197-812D6D624C01}"/>
          </ac:picMkLst>
        </pc:picChg>
      </pc:sldChg>
      <pc:sldChg chg="modSp new">
        <pc:chgData name="Tiago Rocha de Almeida" userId="990b9cdcc4270a65" providerId="LiveId" clId="{CBB88A5A-895C-4C17-9E4A-E8BB52D381D3}" dt="2025-01-17T20:00:38.518" v="16"/>
        <pc:sldMkLst>
          <pc:docMk/>
          <pc:sldMk cId="763628738" sldId="267"/>
        </pc:sldMkLst>
        <pc:spChg chg="mod">
          <ac:chgData name="Tiago Rocha de Almeida" userId="990b9cdcc4270a65" providerId="LiveId" clId="{CBB88A5A-895C-4C17-9E4A-E8BB52D381D3}" dt="2025-01-17T20:00:38.518" v="16"/>
          <ac:spMkLst>
            <pc:docMk/>
            <pc:sldMk cId="763628738" sldId="267"/>
            <ac:spMk id="3" creationId="{367B4EB1-DF3F-4BAE-B4B7-A76AF0630D4A}"/>
          </ac:spMkLst>
        </pc:spChg>
      </pc:sldChg>
      <pc:sldChg chg="addSp delSp modSp new">
        <pc:chgData name="Tiago Rocha de Almeida" userId="990b9cdcc4270a65" providerId="LiveId" clId="{CBB88A5A-895C-4C17-9E4A-E8BB52D381D3}" dt="2025-01-17T20:13:16.209" v="33" actId="1076"/>
        <pc:sldMkLst>
          <pc:docMk/>
          <pc:sldMk cId="2934215658" sldId="268"/>
        </pc:sldMkLst>
        <pc:spChg chg="del">
          <ac:chgData name="Tiago Rocha de Almeida" userId="990b9cdcc4270a65" providerId="LiveId" clId="{CBB88A5A-895C-4C17-9E4A-E8BB52D381D3}" dt="2025-01-17T20:12:36.268" v="24" actId="478"/>
          <ac:spMkLst>
            <pc:docMk/>
            <pc:sldMk cId="2934215658" sldId="268"/>
            <ac:spMk id="2" creationId="{0C84DDDD-95E3-4005-A21F-1AD75220CA00}"/>
          </ac:spMkLst>
        </pc:spChg>
        <pc:spChg chg="del">
          <ac:chgData name="Tiago Rocha de Almeida" userId="990b9cdcc4270a65" providerId="LiveId" clId="{CBB88A5A-895C-4C17-9E4A-E8BB52D381D3}" dt="2025-01-17T20:12:34" v="23" actId="478"/>
          <ac:spMkLst>
            <pc:docMk/>
            <pc:sldMk cId="2934215658" sldId="268"/>
            <ac:spMk id="3" creationId="{E0B96FCF-D624-449C-B10E-67F7C76761D8}"/>
          </ac:spMkLst>
        </pc:spChg>
        <pc:spChg chg="add mod">
          <ac:chgData name="Tiago Rocha de Almeida" userId="990b9cdcc4270a65" providerId="LiveId" clId="{CBB88A5A-895C-4C17-9E4A-E8BB52D381D3}" dt="2025-01-17T20:13:16.209" v="33" actId="1076"/>
          <ac:spMkLst>
            <pc:docMk/>
            <pc:sldMk cId="2934215658" sldId="268"/>
            <ac:spMk id="4" creationId="{EA2CC0D8-162A-4696-A848-CEC39518DC81}"/>
          </ac:spMkLst>
        </pc:spChg>
        <pc:spChg chg="add">
          <ac:chgData name="Tiago Rocha de Almeida" userId="990b9cdcc4270a65" providerId="LiveId" clId="{CBB88A5A-895C-4C17-9E4A-E8BB52D381D3}" dt="2025-01-17T20:12:13.699" v="18"/>
          <ac:spMkLst>
            <pc:docMk/>
            <pc:sldMk cId="2934215658" sldId="268"/>
            <ac:spMk id="5" creationId="{8AEC0E8F-A0BE-4A3D-B12F-64B6ADB207FE}"/>
          </ac:spMkLst>
        </pc:spChg>
        <pc:spChg chg="add del mod">
          <ac:chgData name="Tiago Rocha de Almeida" userId="990b9cdcc4270a65" providerId="LiveId" clId="{CBB88A5A-895C-4C17-9E4A-E8BB52D381D3}" dt="2025-01-17T20:12:44.960" v="25" actId="21"/>
          <ac:spMkLst>
            <pc:docMk/>
            <pc:sldMk cId="2934215658" sldId="268"/>
            <ac:spMk id="6" creationId="{D6E074C3-101A-4D9C-A74F-85AB4DCB55FD}"/>
          </ac:spMkLst>
        </pc:spChg>
        <pc:spChg chg="add del mod">
          <ac:chgData name="Tiago Rocha de Almeida" userId="990b9cdcc4270a65" providerId="LiveId" clId="{CBB88A5A-895C-4C17-9E4A-E8BB52D381D3}" dt="2025-01-17T20:13:09.425" v="32" actId="478"/>
          <ac:spMkLst>
            <pc:docMk/>
            <pc:sldMk cId="2934215658" sldId="268"/>
            <ac:spMk id="7" creationId="{20ECBD5E-A4BF-4BEA-BD8B-EF6445C62136}"/>
          </ac:spMkLst>
        </pc:spChg>
        <pc:spChg chg="add del mod">
          <ac:chgData name="Tiago Rocha de Almeida" userId="990b9cdcc4270a65" providerId="LiveId" clId="{CBB88A5A-895C-4C17-9E4A-E8BB52D381D3}" dt="2025-01-17T20:12:58.696" v="30" actId="478"/>
          <ac:spMkLst>
            <pc:docMk/>
            <pc:sldMk cId="2934215658" sldId="268"/>
            <ac:spMk id="8" creationId="{5B6B6E80-5352-4477-B30D-255532ACD1C1}"/>
          </ac:spMkLst>
        </pc:spChg>
        <pc:graphicFrameChg chg="add del mod">
          <ac:chgData name="Tiago Rocha de Almeida" userId="990b9cdcc4270a65" providerId="LiveId" clId="{CBB88A5A-895C-4C17-9E4A-E8BB52D381D3}" dt="2025-01-17T20:12:19.608" v="20" actId="478"/>
          <ac:graphicFrameMkLst>
            <pc:docMk/>
            <pc:sldMk cId="2934215658" sldId="268"/>
            <ac:graphicFrameMk id="9" creationId="{9111A14D-64BF-48CA-80B0-41DEBDB164CE}"/>
          </ac:graphicFrameMkLst>
        </pc:graphicFrameChg>
      </pc:sldChg>
      <pc:sldChg chg="addSp delSp new">
        <pc:chgData name="Tiago Rocha de Almeida" userId="990b9cdcc4270a65" providerId="LiveId" clId="{CBB88A5A-895C-4C17-9E4A-E8BB52D381D3}" dt="2025-01-17T20:12:51.586" v="28" actId="478"/>
        <pc:sldMkLst>
          <pc:docMk/>
          <pc:sldMk cId="4011128435" sldId="269"/>
        </pc:sldMkLst>
        <pc:spChg chg="del">
          <ac:chgData name="Tiago Rocha de Almeida" userId="990b9cdcc4270a65" providerId="LiveId" clId="{CBB88A5A-895C-4C17-9E4A-E8BB52D381D3}" dt="2025-01-17T20:12:51.586" v="28" actId="478"/>
          <ac:spMkLst>
            <pc:docMk/>
            <pc:sldMk cId="4011128435" sldId="269"/>
            <ac:spMk id="2" creationId="{DF9338CC-CFCB-41C5-A601-8EDB4D851D67}"/>
          </ac:spMkLst>
        </pc:spChg>
        <pc:spChg chg="del">
          <ac:chgData name="Tiago Rocha de Almeida" userId="990b9cdcc4270a65" providerId="LiveId" clId="{CBB88A5A-895C-4C17-9E4A-E8BB52D381D3}" dt="2025-01-17T20:12:49.707" v="27" actId="478"/>
          <ac:spMkLst>
            <pc:docMk/>
            <pc:sldMk cId="4011128435" sldId="269"/>
            <ac:spMk id="3" creationId="{ED4F076D-888D-4326-BF65-79AE98E8BA9C}"/>
          </ac:spMkLst>
        </pc:spChg>
        <pc:spChg chg="add">
          <ac:chgData name="Tiago Rocha de Almeida" userId="990b9cdcc4270a65" providerId="LiveId" clId="{CBB88A5A-895C-4C17-9E4A-E8BB52D381D3}" dt="2025-01-17T20:12:46.818" v="26"/>
          <ac:spMkLst>
            <pc:docMk/>
            <pc:sldMk cId="4011128435" sldId="269"/>
            <ac:spMk id="4" creationId="{740939D5-B1DD-4F5F-817E-329D5AA31179}"/>
          </ac:spMkLst>
        </pc:spChg>
      </pc:sldChg>
      <pc:sldChg chg="addSp new">
        <pc:chgData name="Tiago Rocha de Almeida" userId="990b9cdcc4270a65" providerId="LiveId" clId="{CBB88A5A-895C-4C17-9E4A-E8BB52D381D3}" dt="2025-01-17T20:13:56.928" v="35"/>
        <pc:sldMkLst>
          <pc:docMk/>
          <pc:sldMk cId="3225025068" sldId="270"/>
        </pc:sldMkLst>
        <pc:picChg chg="add">
          <ac:chgData name="Tiago Rocha de Almeida" userId="990b9cdcc4270a65" providerId="LiveId" clId="{CBB88A5A-895C-4C17-9E4A-E8BB52D381D3}" dt="2025-01-17T20:13:56.928" v="35"/>
          <ac:picMkLst>
            <pc:docMk/>
            <pc:sldMk cId="3225025068" sldId="270"/>
            <ac:picMk id="4" creationId="{DAC89100-8954-4AA8-B07A-3B5EF4D6CE2E}"/>
          </ac:picMkLst>
        </pc:picChg>
      </pc:sldChg>
      <pc:sldChg chg="addSp new">
        <pc:chgData name="Tiago Rocha de Almeida" userId="990b9cdcc4270a65" providerId="LiveId" clId="{CBB88A5A-895C-4C17-9E4A-E8BB52D381D3}" dt="2025-01-17T20:14:30.529" v="37"/>
        <pc:sldMkLst>
          <pc:docMk/>
          <pc:sldMk cId="2525805869" sldId="271"/>
        </pc:sldMkLst>
        <pc:picChg chg="add">
          <ac:chgData name="Tiago Rocha de Almeida" userId="990b9cdcc4270a65" providerId="LiveId" clId="{CBB88A5A-895C-4C17-9E4A-E8BB52D381D3}" dt="2025-01-17T20:14:30.529" v="37"/>
          <ac:picMkLst>
            <pc:docMk/>
            <pc:sldMk cId="2525805869" sldId="271"/>
            <ac:picMk id="4" creationId="{C3AF7D87-34B6-4DCF-B4D4-DDFE5E542236}"/>
          </ac:picMkLst>
        </pc:picChg>
      </pc:sldChg>
      <pc:sldChg chg="addSp new">
        <pc:chgData name="Tiago Rocha de Almeida" userId="990b9cdcc4270a65" providerId="LiveId" clId="{CBB88A5A-895C-4C17-9E4A-E8BB52D381D3}" dt="2025-01-17T20:19:41.961" v="39"/>
        <pc:sldMkLst>
          <pc:docMk/>
          <pc:sldMk cId="1125683981" sldId="272"/>
        </pc:sldMkLst>
        <pc:picChg chg="add">
          <ac:chgData name="Tiago Rocha de Almeida" userId="990b9cdcc4270a65" providerId="LiveId" clId="{CBB88A5A-895C-4C17-9E4A-E8BB52D381D3}" dt="2025-01-17T20:19:41.961" v="39"/>
          <ac:picMkLst>
            <pc:docMk/>
            <pc:sldMk cId="1125683981" sldId="272"/>
            <ac:picMk id="4" creationId="{85566C4F-80DE-4D7B-B803-C4C16AEAF35D}"/>
          </ac:picMkLst>
        </pc:picChg>
      </pc:sldChg>
      <pc:sldChg chg="addSp new">
        <pc:chgData name="Tiago Rocha de Almeida" userId="990b9cdcc4270a65" providerId="LiveId" clId="{CBB88A5A-895C-4C17-9E4A-E8BB52D381D3}" dt="2025-01-17T20:22:36.115" v="41"/>
        <pc:sldMkLst>
          <pc:docMk/>
          <pc:sldMk cId="2078058872" sldId="273"/>
        </pc:sldMkLst>
        <pc:picChg chg="add">
          <ac:chgData name="Tiago Rocha de Almeida" userId="990b9cdcc4270a65" providerId="LiveId" clId="{CBB88A5A-895C-4C17-9E4A-E8BB52D381D3}" dt="2025-01-17T20:22:36.115" v="41"/>
          <ac:picMkLst>
            <pc:docMk/>
            <pc:sldMk cId="2078058872" sldId="273"/>
            <ac:picMk id="4" creationId="{3AECC8BE-6EEB-42D8-9D1B-BA10551E05E6}"/>
          </ac:picMkLst>
        </pc:picChg>
      </pc:sldChg>
      <pc:sldChg chg="addSp new">
        <pc:chgData name="Tiago Rocha de Almeida" userId="990b9cdcc4270a65" providerId="LiveId" clId="{CBB88A5A-895C-4C17-9E4A-E8BB52D381D3}" dt="2025-01-17T20:24:51.878" v="43"/>
        <pc:sldMkLst>
          <pc:docMk/>
          <pc:sldMk cId="2474273937" sldId="274"/>
        </pc:sldMkLst>
        <pc:spChg chg="add">
          <ac:chgData name="Tiago Rocha de Almeida" userId="990b9cdcc4270a65" providerId="LiveId" clId="{CBB88A5A-895C-4C17-9E4A-E8BB52D381D3}" dt="2025-01-17T20:24:51.878" v="43"/>
          <ac:spMkLst>
            <pc:docMk/>
            <pc:sldMk cId="2474273937" sldId="274"/>
            <ac:spMk id="4" creationId="{77CF941D-D4C6-492F-A7BC-F90F521DE9ED}"/>
          </ac:spMkLst>
        </pc:spChg>
      </pc:sldChg>
      <pc:sldChg chg="addSp new">
        <pc:chgData name="Tiago Rocha de Almeida" userId="990b9cdcc4270a65" providerId="LiveId" clId="{CBB88A5A-895C-4C17-9E4A-E8BB52D381D3}" dt="2025-01-17T20:25:51.852" v="45"/>
        <pc:sldMkLst>
          <pc:docMk/>
          <pc:sldMk cId="362559152" sldId="275"/>
        </pc:sldMkLst>
        <pc:picChg chg="add">
          <ac:chgData name="Tiago Rocha de Almeida" userId="990b9cdcc4270a65" providerId="LiveId" clId="{CBB88A5A-895C-4C17-9E4A-E8BB52D381D3}" dt="2025-01-17T20:25:51.852" v="45"/>
          <ac:picMkLst>
            <pc:docMk/>
            <pc:sldMk cId="362559152" sldId="275"/>
            <ac:picMk id="4" creationId="{547779DB-9BEA-45AA-801A-6D90F957AD01}"/>
          </ac:picMkLst>
        </pc:picChg>
      </pc:sldChg>
      <pc:sldChg chg="addSp new">
        <pc:chgData name="Tiago Rocha de Almeida" userId="990b9cdcc4270a65" providerId="LiveId" clId="{CBB88A5A-895C-4C17-9E4A-E8BB52D381D3}" dt="2025-01-17T20:38:17.300" v="47"/>
        <pc:sldMkLst>
          <pc:docMk/>
          <pc:sldMk cId="2719262898" sldId="276"/>
        </pc:sldMkLst>
        <pc:picChg chg="add">
          <ac:chgData name="Tiago Rocha de Almeida" userId="990b9cdcc4270a65" providerId="LiveId" clId="{CBB88A5A-895C-4C17-9E4A-E8BB52D381D3}" dt="2025-01-17T20:38:17.300" v="47"/>
          <ac:picMkLst>
            <pc:docMk/>
            <pc:sldMk cId="2719262898" sldId="276"/>
            <ac:picMk id="4" creationId="{EC301862-539B-4AC1-B10A-4B0B38CFC000}"/>
          </ac:picMkLst>
        </pc:picChg>
      </pc:sldChg>
      <pc:sldChg chg="addSp delSp modSp new">
        <pc:chgData name="Tiago Rocha de Almeida" userId="990b9cdcc4270a65" providerId="LiveId" clId="{CBB88A5A-895C-4C17-9E4A-E8BB52D381D3}" dt="2025-01-17T20:41:05.184" v="176" actId="21"/>
        <pc:sldMkLst>
          <pc:docMk/>
          <pc:sldMk cId="640414409" sldId="277"/>
        </pc:sldMkLst>
        <pc:spChg chg="mod">
          <ac:chgData name="Tiago Rocha de Almeida" userId="990b9cdcc4270a65" providerId="LiveId" clId="{CBB88A5A-895C-4C17-9E4A-E8BB52D381D3}" dt="2025-01-17T20:41:05.184" v="176" actId="21"/>
          <ac:spMkLst>
            <pc:docMk/>
            <pc:sldMk cId="640414409" sldId="277"/>
            <ac:spMk id="2" creationId="{0F3C8594-DD15-4F90-A08C-59B474E36C8A}"/>
          </ac:spMkLst>
        </pc:spChg>
        <pc:spChg chg="del mod">
          <ac:chgData name="Tiago Rocha de Almeida" userId="990b9cdcc4270a65" providerId="LiveId" clId="{CBB88A5A-895C-4C17-9E4A-E8BB52D381D3}" dt="2025-01-17T20:38:54.493" v="67" actId="478"/>
          <ac:spMkLst>
            <pc:docMk/>
            <pc:sldMk cId="640414409" sldId="277"/>
            <ac:spMk id="3" creationId="{653E95EE-FA43-4E2A-9793-FC65268806C5}"/>
          </ac:spMkLst>
        </pc:spChg>
        <pc:spChg chg="add mod">
          <ac:chgData name="Tiago Rocha de Almeida" userId="990b9cdcc4270a65" providerId="LiveId" clId="{CBB88A5A-895C-4C17-9E4A-E8BB52D381D3}" dt="2025-01-17T20:38:37.660" v="50" actId="1076"/>
          <ac:spMkLst>
            <pc:docMk/>
            <pc:sldMk cId="640414409" sldId="277"/>
            <ac:spMk id="4" creationId="{EC1934E3-1E27-433F-853D-F4829CED928C}"/>
          </ac:spMkLst>
        </pc:spChg>
      </pc:sldChg>
      <pc:sldChg chg="addSp delSp modSp new">
        <pc:chgData name="Tiago Rocha de Almeida" userId="990b9cdcc4270a65" providerId="LiveId" clId="{CBB88A5A-895C-4C17-9E4A-E8BB52D381D3}" dt="2025-01-17T20:41:48.772" v="239" actId="14100"/>
        <pc:sldMkLst>
          <pc:docMk/>
          <pc:sldMk cId="2839236545" sldId="278"/>
        </pc:sldMkLst>
        <pc:spChg chg="mod">
          <ac:chgData name="Tiago Rocha de Almeida" userId="990b9cdcc4270a65" providerId="LiveId" clId="{CBB88A5A-895C-4C17-9E4A-E8BB52D381D3}" dt="2025-01-17T20:41:48.772" v="239" actId="14100"/>
          <ac:spMkLst>
            <pc:docMk/>
            <pc:sldMk cId="2839236545" sldId="278"/>
            <ac:spMk id="2" creationId="{F901D60F-D180-4B8E-BE85-93DD1222300B}"/>
          </ac:spMkLst>
        </pc:spChg>
        <pc:spChg chg="del">
          <ac:chgData name="Tiago Rocha de Almeida" userId="990b9cdcc4270a65" providerId="LiveId" clId="{CBB88A5A-895C-4C17-9E4A-E8BB52D381D3}" dt="2025-01-17T20:41:41.216" v="236" actId="478"/>
          <ac:spMkLst>
            <pc:docMk/>
            <pc:sldMk cId="2839236545" sldId="278"/>
            <ac:spMk id="3" creationId="{4D3CE732-5DAA-43A3-9E1F-B792C4CAA61F}"/>
          </ac:spMkLst>
        </pc:spChg>
        <pc:picChg chg="add mod">
          <ac:chgData name="Tiago Rocha de Almeida" userId="990b9cdcc4270a65" providerId="LiveId" clId="{CBB88A5A-895C-4C17-9E4A-E8BB52D381D3}" dt="2025-01-17T20:41:43.375" v="237" actId="1076"/>
          <ac:picMkLst>
            <pc:docMk/>
            <pc:sldMk cId="2839236545" sldId="278"/>
            <ac:picMk id="4" creationId="{70E5BC03-6930-41AE-B370-30D8437C4482}"/>
          </ac:picMkLst>
        </pc:picChg>
      </pc:sldChg>
      <pc:sldChg chg="addSp modSp new">
        <pc:chgData name="Tiago Rocha de Almeida" userId="990b9cdcc4270a65" providerId="LiveId" clId="{CBB88A5A-895C-4C17-9E4A-E8BB52D381D3}" dt="2025-01-17T20:41:20.973" v="201" actId="21"/>
        <pc:sldMkLst>
          <pc:docMk/>
          <pc:sldMk cId="3602491033" sldId="279"/>
        </pc:sldMkLst>
        <pc:spChg chg="mod">
          <ac:chgData name="Tiago Rocha de Almeida" userId="990b9cdcc4270a65" providerId="LiveId" clId="{CBB88A5A-895C-4C17-9E4A-E8BB52D381D3}" dt="2025-01-17T20:41:20.973" v="201" actId="21"/>
          <ac:spMkLst>
            <pc:docMk/>
            <pc:sldMk cId="3602491033" sldId="279"/>
            <ac:spMk id="2" creationId="{2CE24AB8-2B9D-45D7-8E56-0F546EF985F6}"/>
          </ac:spMkLst>
        </pc:spChg>
        <pc:picChg chg="add mod">
          <ac:chgData name="Tiago Rocha de Almeida" userId="990b9cdcc4270a65" providerId="LiveId" clId="{CBB88A5A-895C-4C17-9E4A-E8BB52D381D3}" dt="2025-01-17T20:41:07.889" v="177" actId="1076"/>
          <ac:picMkLst>
            <pc:docMk/>
            <pc:sldMk cId="3602491033" sldId="279"/>
            <ac:picMk id="4" creationId="{0CCD6A1F-3F2E-4FA9-A326-AA76501CC61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179427-73AE-460E-BF94-D8CBF800B56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96DC1EDE-A717-4E7F-8EA0-A6E566BEB1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07A2775-A19B-4F0E-988D-4CC4B2C4F6E1}"/>
              </a:ext>
            </a:extLst>
          </p:cNvPr>
          <p:cNvSpPr>
            <a:spLocks noGrp="1"/>
          </p:cNvSpPr>
          <p:nvPr>
            <p:ph type="dt" sz="half" idx="10"/>
          </p:nvPr>
        </p:nvSpPr>
        <p:spPr/>
        <p:txBody>
          <a:bodyPr/>
          <a:lstStyle/>
          <a:p>
            <a:fld id="{14350BCF-4C04-441A-B332-7577D6CE63B3}" type="datetimeFigureOut">
              <a:rPr lang="pt-BR" smtClean="0"/>
              <a:t>17/01/2025</a:t>
            </a:fld>
            <a:endParaRPr lang="pt-BR"/>
          </a:p>
        </p:txBody>
      </p:sp>
      <p:sp>
        <p:nvSpPr>
          <p:cNvPr id="5" name="Espaço Reservado para Rodapé 4">
            <a:extLst>
              <a:ext uri="{FF2B5EF4-FFF2-40B4-BE49-F238E27FC236}">
                <a16:creationId xmlns:a16="http://schemas.microsoft.com/office/drawing/2014/main" id="{C9ABACFD-9975-470A-81CA-B00382C219E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0393-F498-4048-AEFF-D91C2B35238D}"/>
              </a:ext>
            </a:extLst>
          </p:cNvPr>
          <p:cNvSpPr>
            <a:spLocks noGrp="1"/>
          </p:cNvSpPr>
          <p:nvPr>
            <p:ph type="sldNum" sz="quarter" idx="12"/>
          </p:nvPr>
        </p:nvSpPr>
        <p:spPr/>
        <p:txBody>
          <a:bodyPr/>
          <a:lstStyle/>
          <a:p>
            <a:fld id="{62B41F9C-549E-448E-BEB9-CE1F64BE4803}" type="slidenum">
              <a:rPr lang="pt-BR" smtClean="0"/>
              <a:t>‹nº›</a:t>
            </a:fld>
            <a:endParaRPr lang="pt-BR"/>
          </a:p>
        </p:txBody>
      </p:sp>
    </p:spTree>
    <p:extLst>
      <p:ext uri="{BB962C8B-B14F-4D97-AF65-F5344CB8AC3E}">
        <p14:creationId xmlns:p14="http://schemas.microsoft.com/office/powerpoint/2010/main" val="3109042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EC1CDF-28BC-47BF-974A-571169096E8B}"/>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1ED0362-00A8-496B-9AC4-46304B32851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105B1B4-FFE2-4E68-A807-9BBC5F7FD8FE}"/>
              </a:ext>
            </a:extLst>
          </p:cNvPr>
          <p:cNvSpPr>
            <a:spLocks noGrp="1"/>
          </p:cNvSpPr>
          <p:nvPr>
            <p:ph type="dt" sz="half" idx="10"/>
          </p:nvPr>
        </p:nvSpPr>
        <p:spPr/>
        <p:txBody>
          <a:bodyPr/>
          <a:lstStyle/>
          <a:p>
            <a:fld id="{14350BCF-4C04-441A-B332-7577D6CE63B3}" type="datetimeFigureOut">
              <a:rPr lang="pt-BR" smtClean="0"/>
              <a:t>17/01/2025</a:t>
            </a:fld>
            <a:endParaRPr lang="pt-BR"/>
          </a:p>
        </p:txBody>
      </p:sp>
      <p:sp>
        <p:nvSpPr>
          <p:cNvPr id="5" name="Espaço Reservado para Rodapé 4">
            <a:extLst>
              <a:ext uri="{FF2B5EF4-FFF2-40B4-BE49-F238E27FC236}">
                <a16:creationId xmlns:a16="http://schemas.microsoft.com/office/drawing/2014/main" id="{7D2688FE-97A4-4637-B1B3-D426D6ED5E4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BDB0FAA-A3F2-4EBC-A66B-82D00E2AD9D2}"/>
              </a:ext>
            </a:extLst>
          </p:cNvPr>
          <p:cNvSpPr>
            <a:spLocks noGrp="1"/>
          </p:cNvSpPr>
          <p:nvPr>
            <p:ph type="sldNum" sz="quarter" idx="12"/>
          </p:nvPr>
        </p:nvSpPr>
        <p:spPr/>
        <p:txBody>
          <a:bodyPr/>
          <a:lstStyle/>
          <a:p>
            <a:fld id="{62B41F9C-549E-448E-BEB9-CE1F64BE4803}" type="slidenum">
              <a:rPr lang="pt-BR" smtClean="0"/>
              <a:t>‹nº›</a:t>
            </a:fld>
            <a:endParaRPr lang="pt-BR"/>
          </a:p>
        </p:txBody>
      </p:sp>
    </p:spTree>
    <p:extLst>
      <p:ext uri="{BB962C8B-B14F-4D97-AF65-F5344CB8AC3E}">
        <p14:creationId xmlns:p14="http://schemas.microsoft.com/office/powerpoint/2010/main" val="534578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1A14EDB-02F0-4679-9034-25FF23DAD6E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5D1C84A-2283-45FA-B112-C847AC12EF33}"/>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BBBDFC1-137E-49D4-A1E5-B012B8EAB144}"/>
              </a:ext>
            </a:extLst>
          </p:cNvPr>
          <p:cNvSpPr>
            <a:spLocks noGrp="1"/>
          </p:cNvSpPr>
          <p:nvPr>
            <p:ph type="dt" sz="half" idx="10"/>
          </p:nvPr>
        </p:nvSpPr>
        <p:spPr/>
        <p:txBody>
          <a:bodyPr/>
          <a:lstStyle/>
          <a:p>
            <a:fld id="{14350BCF-4C04-441A-B332-7577D6CE63B3}" type="datetimeFigureOut">
              <a:rPr lang="pt-BR" smtClean="0"/>
              <a:t>17/01/2025</a:t>
            </a:fld>
            <a:endParaRPr lang="pt-BR"/>
          </a:p>
        </p:txBody>
      </p:sp>
      <p:sp>
        <p:nvSpPr>
          <p:cNvPr id="5" name="Espaço Reservado para Rodapé 4">
            <a:extLst>
              <a:ext uri="{FF2B5EF4-FFF2-40B4-BE49-F238E27FC236}">
                <a16:creationId xmlns:a16="http://schemas.microsoft.com/office/drawing/2014/main" id="{7281EBED-4E99-4462-B399-0A8D443A9EE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241FE48-7EE4-4DFE-A9B7-2BCE0100B003}"/>
              </a:ext>
            </a:extLst>
          </p:cNvPr>
          <p:cNvSpPr>
            <a:spLocks noGrp="1"/>
          </p:cNvSpPr>
          <p:nvPr>
            <p:ph type="sldNum" sz="quarter" idx="12"/>
          </p:nvPr>
        </p:nvSpPr>
        <p:spPr/>
        <p:txBody>
          <a:bodyPr/>
          <a:lstStyle/>
          <a:p>
            <a:fld id="{62B41F9C-549E-448E-BEB9-CE1F64BE4803}" type="slidenum">
              <a:rPr lang="pt-BR" smtClean="0"/>
              <a:t>‹nº›</a:t>
            </a:fld>
            <a:endParaRPr lang="pt-BR"/>
          </a:p>
        </p:txBody>
      </p:sp>
    </p:spTree>
    <p:extLst>
      <p:ext uri="{BB962C8B-B14F-4D97-AF65-F5344CB8AC3E}">
        <p14:creationId xmlns:p14="http://schemas.microsoft.com/office/powerpoint/2010/main" val="3394690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32FD0-2CA3-4189-A971-FA9F8C3A88B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C642613-2A5A-44DB-8ABC-0DE5FA065596}"/>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15383AF-4A78-4820-8730-628852A9BB96}"/>
              </a:ext>
            </a:extLst>
          </p:cNvPr>
          <p:cNvSpPr>
            <a:spLocks noGrp="1"/>
          </p:cNvSpPr>
          <p:nvPr>
            <p:ph type="dt" sz="half" idx="10"/>
          </p:nvPr>
        </p:nvSpPr>
        <p:spPr/>
        <p:txBody>
          <a:bodyPr/>
          <a:lstStyle/>
          <a:p>
            <a:fld id="{14350BCF-4C04-441A-B332-7577D6CE63B3}" type="datetimeFigureOut">
              <a:rPr lang="pt-BR" smtClean="0"/>
              <a:t>17/01/2025</a:t>
            </a:fld>
            <a:endParaRPr lang="pt-BR"/>
          </a:p>
        </p:txBody>
      </p:sp>
      <p:sp>
        <p:nvSpPr>
          <p:cNvPr id="5" name="Espaço Reservado para Rodapé 4">
            <a:extLst>
              <a:ext uri="{FF2B5EF4-FFF2-40B4-BE49-F238E27FC236}">
                <a16:creationId xmlns:a16="http://schemas.microsoft.com/office/drawing/2014/main" id="{78E51F58-1916-47DB-91D3-B73564DDC2C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0ABBAA7-96A3-4D4F-8703-E81C98921451}"/>
              </a:ext>
            </a:extLst>
          </p:cNvPr>
          <p:cNvSpPr>
            <a:spLocks noGrp="1"/>
          </p:cNvSpPr>
          <p:nvPr>
            <p:ph type="sldNum" sz="quarter" idx="12"/>
          </p:nvPr>
        </p:nvSpPr>
        <p:spPr/>
        <p:txBody>
          <a:bodyPr/>
          <a:lstStyle/>
          <a:p>
            <a:fld id="{62B41F9C-549E-448E-BEB9-CE1F64BE4803}" type="slidenum">
              <a:rPr lang="pt-BR" smtClean="0"/>
              <a:t>‹nº›</a:t>
            </a:fld>
            <a:endParaRPr lang="pt-BR"/>
          </a:p>
        </p:txBody>
      </p:sp>
    </p:spTree>
    <p:extLst>
      <p:ext uri="{BB962C8B-B14F-4D97-AF65-F5344CB8AC3E}">
        <p14:creationId xmlns:p14="http://schemas.microsoft.com/office/powerpoint/2010/main" val="325524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7FFF2-AF5C-418C-9746-942AE73BC76A}"/>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D911980-D1DF-4952-8F85-B1539C3B0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BD7B058A-882C-4722-9609-B931372EC760}"/>
              </a:ext>
            </a:extLst>
          </p:cNvPr>
          <p:cNvSpPr>
            <a:spLocks noGrp="1"/>
          </p:cNvSpPr>
          <p:nvPr>
            <p:ph type="dt" sz="half" idx="10"/>
          </p:nvPr>
        </p:nvSpPr>
        <p:spPr/>
        <p:txBody>
          <a:bodyPr/>
          <a:lstStyle/>
          <a:p>
            <a:fld id="{14350BCF-4C04-441A-B332-7577D6CE63B3}" type="datetimeFigureOut">
              <a:rPr lang="pt-BR" smtClean="0"/>
              <a:t>17/01/2025</a:t>
            </a:fld>
            <a:endParaRPr lang="pt-BR"/>
          </a:p>
        </p:txBody>
      </p:sp>
      <p:sp>
        <p:nvSpPr>
          <p:cNvPr id="5" name="Espaço Reservado para Rodapé 4">
            <a:extLst>
              <a:ext uri="{FF2B5EF4-FFF2-40B4-BE49-F238E27FC236}">
                <a16:creationId xmlns:a16="http://schemas.microsoft.com/office/drawing/2014/main" id="{4691B075-F53E-4882-99BB-313C490FE10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F944CB6-BD91-4DE2-8C60-987F4CF4BF35}"/>
              </a:ext>
            </a:extLst>
          </p:cNvPr>
          <p:cNvSpPr>
            <a:spLocks noGrp="1"/>
          </p:cNvSpPr>
          <p:nvPr>
            <p:ph type="sldNum" sz="quarter" idx="12"/>
          </p:nvPr>
        </p:nvSpPr>
        <p:spPr/>
        <p:txBody>
          <a:bodyPr/>
          <a:lstStyle/>
          <a:p>
            <a:fld id="{62B41F9C-549E-448E-BEB9-CE1F64BE4803}" type="slidenum">
              <a:rPr lang="pt-BR" smtClean="0"/>
              <a:t>‹nº›</a:t>
            </a:fld>
            <a:endParaRPr lang="pt-BR"/>
          </a:p>
        </p:txBody>
      </p:sp>
    </p:spTree>
    <p:extLst>
      <p:ext uri="{BB962C8B-B14F-4D97-AF65-F5344CB8AC3E}">
        <p14:creationId xmlns:p14="http://schemas.microsoft.com/office/powerpoint/2010/main" val="2307003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4F3ADC-DA7E-4067-A181-C786A4B862B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50066E0-EC95-4D5B-A910-249192FB59C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8AB0B62-A1ED-48D1-BD7C-5DD70644105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1799A1D-6957-4682-976B-119D53E3526B}"/>
              </a:ext>
            </a:extLst>
          </p:cNvPr>
          <p:cNvSpPr>
            <a:spLocks noGrp="1"/>
          </p:cNvSpPr>
          <p:nvPr>
            <p:ph type="dt" sz="half" idx="10"/>
          </p:nvPr>
        </p:nvSpPr>
        <p:spPr/>
        <p:txBody>
          <a:bodyPr/>
          <a:lstStyle/>
          <a:p>
            <a:fld id="{14350BCF-4C04-441A-B332-7577D6CE63B3}" type="datetimeFigureOut">
              <a:rPr lang="pt-BR" smtClean="0"/>
              <a:t>17/01/2025</a:t>
            </a:fld>
            <a:endParaRPr lang="pt-BR"/>
          </a:p>
        </p:txBody>
      </p:sp>
      <p:sp>
        <p:nvSpPr>
          <p:cNvPr id="6" name="Espaço Reservado para Rodapé 5">
            <a:extLst>
              <a:ext uri="{FF2B5EF4-FFF2-40B4-BE49-F238E27FC236}">
                <a16:creationId xmlns:a16="http://schemas.microsoft.com/office/drawing/2014/main" id="{3B4E7435-452F-4109-8188-0C31D1A82CC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16A2A52-B7AF-4EF3-A5CD-5D7405A60D15}"/>
              </a:ext>
            </a:extLst>
          </p:cNvPr>
          <p:cNvSpPr>
            <a:spLocks noGrp="1"/>
          </p:cNvSpPr>
          <p:nvPr>
            <p:ph type="sldNum" sz="quarter" idx="12"/>
          </p:nvPr>
        </p:nvSpPr>
        <p:spPr/>
        <p:txBody>
          <a:bodyPr/>
          <a:lstStyle/>
          <a:p>
            <a:fld id="{62B41F9C-549E-448E-BEB9-CE1F64BE4803}" type="slidenum">
              <a:rPr lang="pt-BR" smtClean="0"/>
              <a:t>‹nº›</a:t>
            </a:fld>
            <a:endParaRPr lang="pt-BR"/>
          </a:p>
        </p:txBody>
      </p:sp>
    </p:spTree>
    <p:extLst>
      <p:ext uri="{BB962C8B-B14F-4D97-AF65-F5344CB8AC3E}">
        <p14:creationId xmlns:p14="http://schemas.microsoft.com/office/powerpoint/2010/main" val="1264536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556FC0-3391-4C0C-8BB9-53134F44C0A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11AE5CDE-1AC7-4FA8-BDB2-F23361E0A5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24838630-C988-4671-8E4D-39A592BD5ACA}"/>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04A9CECC-0404-4A68-8BE5-1D2E8EF81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67FE90C-3B48-4000-8195-097B21FE554A}"/>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69FB0368-9CE2-4967-8ADC-23825F2D11BD}"/>
              </a:ext>
            </a:extLst>
          </p:cNvPr>
          <p:cNvSpPr>
            <a:spLocks noGrp="1"/>
          </p:cNvSpPr>
          <p:nvPr>
            <p:ph type="dt" sz="half" idx="10"/>
          </p:nvPr>
        </p:nvSpPr>
        <p:spPr/>
        <p:txBody>
          <a:bodyPr/>
          <a:lstStyle/>
          <a:p>
            <a:fld id="{14350BCF-4C04-441A-B332-7577D6CE63B3}" type="datetimeFigureOut">
              <a:rPr lang="pt-BR" smtClean="0"/>
              <a:t>17/01/2025</a:t>
            </a:fld>
            <a:endParaRPr lang="pt-BR"/>
          </a:p>
        </p:txBody>
      </p:sp>
      <p:sp>
        <p:nvSpPr>
          <p:cNvPr id="8" name="Espaço Reservado para Rodapé 7">
            <a:extLst>
              <a:ext uri="{FF2B5EF4-FFF2-40B4-BE49-F238E27FC236}">
                <a16:creationId xmlns:a16="http://schemas.microsoft.com/office/drawing/2014/main" id="{8639C5E7-50DF-47BF-9050-91DFA9F34CCD}"/>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38AED6EE-186A-444A-B8BD-97E52AABA3DF}"/>
              </a:ext>
            </a:extLst>
          </p:cNvPr>
          <p:cNvSpPr>
            <a:spLocks noGrp="1"/>
          </p:cNvSpPr>
          <p:nvPr>
            <p:ph type="sldNum" sz="quarter" idx="12"/>
          </p:nvPr>
        </p:nvSpPr>
        <p:spPr/>
        <p:txBody>
          <a:bodyPr/>
          <a:lstStyle/>
          <a:p>
            <a:fld id="{62B41F9C-549E-448E-BEB9-CE1F64BE4803}" type="slidenum">
              <a:rPr lang="pt-BR" smtClean="0"/>
              <a:t>‹nº›</a:t>
            </a:fld>
            <a:endParaRPr lang="pt-BR"/>
          </a:p>
        </p:txBody>
      </p:sp>
    </p:spTree>
    <p:extLst>
      <p:ext uri="{BB962C8B-B14F-4D97-AF65-F5344CB8AC3E}">
        <p14:creationId xmlns:p14="http://schemas.microsoft.com/office/powerpoint/2010/main" val="1649684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6C360E-891A-4D7C-AC2F-3C2E424F229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5DD9B5F5-027F-4302-9483-5976388798CA}"/>
              </a:ext>
            </a:extLst>
          </p:cNvPr>
          <p:cNvSpPr>
            <a:spLocks noGrp="1"/>
          </p:cNvSpPr>
          <p:nvPr>
            <p:ph type="dt" sz="half" idx="10"/>
          </p:nvPr>
        </p:nvSpPr>
        <p:spPr/>
        <p:txBody>
          <a:bodyPr/>
          <a:lstStyle/>
          <a:p>
            <a:fld id="{14350BCF-4C04-441A-B332-7577D6CE63B3}" type="datetimeFigureOut">
              <a:rPr lang="pt-BR" smtClean="0"/>
              <a:t>17/01/2025</a:t>
            </a:fld>
            <a:endParaRPr lang="pt-BR"/>
          </a:p>
        </p:txBody>
      </p:sp>
      <p:sp>
        <p:nvSpPr>
          <p:cNvPr id="4" name="Espaço Reservado para Rodapé 3">
            <a:extLst>
              <a:ext uri="{FF2B5EF4-FFF2-40B4-BE49-F238E27FC236}">
                <a16:creationId xmlns:a16="http://schemas.microsoft.com/office/drawing/2014/main" id="{13B0CC09-178C-43DA-8672-211275D6F5B7}"/>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114729E-07BB-48C2-A89A-5E1FB65E90C7}"/>
              </a:ext>
            </a:extLst>
          </p:cNvPr>
          <p:cNvSpPr>
            <a:spLocks noGrp="1"/>
          </p:cNvSpPr>
          <p:nvPr>
            <p:ph type="sldNum" sz="quarter" idx="12"/>
          </p:nvPr>
        </p:nvSpPr>
        <p:spPr/>
        <p:txBody>
          <a:bodyPr/>
          <a:lstStyle/>
          <a:p>
            <a:fld id="{62B41F9C-549E-448E-BEB9-CE1F64BE4803}" type="slidenum">
              <a:rPr lang="pt-BR" smtClean="0"/>
              <a:t>‹nº›</a:t>
            </a:fld>
            <a:endParaRPr lang="pt-BR"/>
          </a:p>
        </p:txBody>
      </p:sp>
    </p:spTree>
    <p:extLst>
      <p:ext uri="{BB962C8B-B14F-4D97-AF65-F5344CB8AC3E}">
        <p14:creationId xmlns:p14="http://schemas.microsoft.com/office/powerpoint/2010/main" val="2529765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3B5D5914-E828-4942-90D7-51B271F9FB18}"/>
              </a:ext>
            </a:extLst>
          </p:cNvPr>
          <p:cNvSpPr>
            <a:spLocks noGrp="1"/>
          </p:cNvSpPr>
          <p:nvPr>
            <p:ph type="dt" sz="half" idx="10"/>
          </p:nvPr>
        </p:nvSpPr>
        <p:spPr/>
        <p:txBody>
          <a:bodyPr/>
          <a:lstStyle/>
          <a:p>
            <a:fld id="{14350BCF-4C04-441A-B332-7577D6CE63B3}" type="datetimeFigureOut">
              <a:rPr lang="pt-BR" smtClean="0"/>
              <a:t>17/01/2025</a:t>
            </a:fld>
            <a:endParaRPr lang="pt-BR"/>
          </a:p>
        </p:txBody>
      </p:sp>
      <p:sp>
        <p:nvSpPr>
          <p:cNvPr id="3" name="Espaço Reservado para Rodapé 2">
            <a:extLst>
              <a:ext uri="{FF2B5EF4-FFF2-40B4-BE49-F238E27FC236}">
                <a16:creationId xmlns:a16="http://schemas.microsoft.com/office/drawing/2014/main" id="{9C79DFD2-27E9-4D80-964C-75D7877B7D87}"/>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8D632B0-C307-4BF8-B5F1-9DB7E107F1D2}"/>
              </a:ext>
            </a:extLst>
          </p:cNvPr>
          <p:cNvSpPr>
            <a:spLocks noGrp="1"/>
          </p:cNvSpPr>
          <p:nvPr>
            <p:ph type="sldNum" sz="quarter" idx="12"/>
          </p:nvPr>
        </p:nvSpPr>
        <p:spPr/>
        <p:txBody>
          <a:bodyPr/>
          <a:lstStyle/>
          <a:p>
            <a:fld id="{62B41F9C-549E-448E-BEB9-CE1F64BE4803}" type="slidenum">
              <a:rPr lang="pt-BR" smtClean="0"/>
              <a:t>‹nº›</a:t>
            </a:fld>
            <a:endParaRPr lang="pt-BR"/>
          </a:p>
        </p:txBody>
      </p:sp>
    </p:spTree>
    <p:extLst>
      <p:ext uri="{BB962C8B-B14F-4D97-AF65-F5344CB8AC3E}">
        <p14:creationId xmlns:p14="http://schemas.microsoft.com/office/powerpoint/2010/main" val="1991403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01418-8DF2-422A-90CE-023614BAF30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1D9BB66-FB9B-411A-896B-05830390B5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AAAE5EDD-E016-4104-B81C-0428FE3235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8902038-61C0-4772-9898-D647802F28A8}"/>
              </a:ext>
            </a:extLst>
          </p:cNvPr>
          <p:cNvSpPr>
            <a:spLocks noGrp="1"/>
          </p:cNvSpPr>
          <p:nvPr>
            <p:ph type="dt" sz="half" idx="10"/>
          </p:nvPr>
        </p:nvSpPr>
        <p:spPr/>
        <p:txBody>
          <a:bodyPr/>
          <a:lstStyle/>
          <a:p>
            <a:fld id="{14350BCF-4C04-441A-B332-7577D6CE63B3}" type="datetimeFigureOut">
              <a:rPr lang="pt-BR" smtClean="0"/>
              <a:t>17/01/2025</a:t>
            </a:fld>
            <a:endParaRPr lang="pt-BR"/>
          </a:p>
        </p:txBody>
      </p:sp>
      <p:sp>
        <p:nvSpPr>
          <p:cNvPr id="6" name="Espaço Reservado para Rodapé 5">
            <a:extLst>
              <a:ext uri="{FF2B5EF4-FFF2-40B4-BE49-F238E27FC236}">
                <a16:creationId xmlns:a16="http://schemas.microsoft.com/office/drawing/2014/main" id="{D814A7D6-8914-41EF-BC01-1CD97904E9C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E1A37B3-E574-43CB-BC08-E3E6A2BD4446}"/>
              </a:ext>
            </a:extLst>
          </p:cNvPr>
          <p:cNvSpPr>
            <a:spLocks noGrp="1"/>
          </p:cNvSpPr>
          <p:nvPr>
            <p:ph type="sldNum" sz="quarter" idx="12"/>
          </p:nvPr>
        </p:nvSpPr>
        <p:spPr/>
        <p:txBody>
          <a:bodyPr/>
          <a:lstStyle/>
          <a:p>
            <a:fld id="{62B41F9C-549E-448E-BEB9-CE1F64BE4803}" type="slidenum">
              <a:rPr lang="pt-BR" smtClean="0"/>
              <a:t>‹nº›</a:t>
            </a:fld>
            <a:endParaRPr lang="pt-BR"/>
          </a:p>
        </p:txBody>
      </p:sp>
    </p:spTree>
    <p:extLst>
      <p:ext uri="{BB962C8B-B14F-4D97-AF65-F5344CB8AC3E}">
        <p14:creationId xmlns:p14="http://schemas.microsoft.com/office/powerpoint/2010/main" val="1741304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38277E-3FF9-4618-B195-B3C2DFFD025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A5600059-781E-4E57-8E3D-539240A1A2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6FDF839-C93C-4221-9FF7-496281403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79CDBC2-E155-4C75-ADEF-D44299618B17}"/>
              </a:ext>
            </a:extLst>
          </p:cNvPr>
          <p:cNvSpPr>
            <a:spLocks noGrp="1"/>
          </p:cNvSpPr>
          <p:nvPr>
            <p:ph type="dt" sz="half" idx="10"/>
          </p:nvPr>
        </p:nvSpPr>
        <p:spPr/>
        <p:txBody>
          <a:bodyPr/>
          <a:lstStyle/>
          <a:p>
            <a:fld id="{14350BCF-4C04-441A-B332-7577D6CE63B3}" type="datetimeFigureOut">
              <a:rPr lang="pt-BR" smtClean="0"/>
              <a:t>17/01/2025</a:t>
            </a:fld>
            <a:endParaRPr lang="pt-BR"/>
          </a:p>
        </p:txBody>
      </p:sp>
      <p:sp>
        <p:nvSpPr>
          <p:cNvPr id="6" name="Espaço Reservado para Rodapé 5">
            <a:extLst>
              <a:ext uri="{FF2B5EF4-FFF2-40B4-BE49-F238E27FC236}">
                <a16:creationId xmlns:a16="http://schemas.microsoft.com/office/drawing/2014/main" id="{70E9BD60-CC7C-4877-BE47-3F25D489836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C893130-03B7-424E-8236-177E3B8079B8}"/>
              </a:ext>
            </a:extLst>
          </p:cNvPr>
          <p:cNvSpPr>
            <a:spLocks noGrp="1"/>
          </p:cNvSpPr>
          <p:nvPr>
            <p:ph type="sldNum" sz="quarter" idx="12"/>
          </p:nvPr>
        </p:nvSpPr>
        <p:spPr/>
        <p:txBody>
          <a:bodyPr/>
          <a:lstStyle/>
          <a:p>
            <a:fld id="{62B41F9C-549E-448E-BEB9-CE1F64BE4803}" type="slidenum">
              <a:rPr lang="pt-BR" smtClean="0"/>
              <a:t>‹nº›</a:t>
            </a:fld>
            <a:endParaRPr lang="pt-BR"/>
          </a:p>
        </p:txBody>
      </p:sp>
    </p:spTree>
    <p:extLst>
      <p:ext uri="{BB962C8B-B14F-4D97-AF65-F5344CB8AC3E}">
        <p14:creationId xmlns:p14="http://schemas.microsoft.com/office/powerpoint/2010/main" val="1060578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5A4FF51-1C0E-4820-BD81-DAA9DA81AD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965BD510-672E-49F5-93FD-AB68178C42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9E29DDF-6729-4808-A64C-21116FAF0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350BCF-4C04-441A-B332-7577D6CE63B3}" type="datetimeFigureOut">
              <a:rPr lang="pt-BR" smtClean="0"/>
              <a:t>17/01/2025</a:t>
            </a:fld>
            <a:endParaRPr lang="pt-BR"/>
          </a:p>
        </p:txBody>
      </p:sp>
      <p:sp>
        <p:nvSpPr>
          <p:cNvPr id="5" name="Espaço Reservado para Rodapé 4">
            <a:extLst>
              <a:ext uri="{FF2B5EF4-FFF2-40B4-BE49-F238E27FC236}">
                <a16:creationId xmlns:a16="http://schemas.microsoft.com/office/drawing/2014/main" id="{1E0237A3-28F3-44F3-8272-EF261CA04B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0D3B1594-0470-4267-A7DF-3FE938EEB7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B41F9C-549E-448E-BEB9-CE1F64BE4803}" type="slidenum">
              <a:rPr lang="pt-BR" smtClean="0"/>
              <a:t>‹nº›</a:t>
            </a:fld>
            <a:endParaRPr lang="pt-BR"/>
          </a:p>
        </p:txBody>
      </p:sp>
    </p:spTree>
    <p:extLst>
      <p:ext uri="{BB962C8B-B14F-4D97-AF65-F5344CB8AC3E}">
        <p14:creationId xmlns:p14="http://schemas.microsoft.com/office/powerpoint/2010/main" val="3101763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B7B7DF-443F-4943-A889-118322787B65}"/>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D71AFC3E-6FA8-4424-9F3C-B2C3E3AA18A7}"/>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5F332F65-87CF-4083-950E-65FEBE0628D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47117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2E383F-1CBD-4D58-9495-1E653A3B1321}"/>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063785D5-41F4-4400-B279-D5D6FA7042B4}"/>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42C1D06E-8594-426E-A4A0-E1BDE941C0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7370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7BE80C-C0A0-4E05-8747-0918D1A80217}"/>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136B6185-9B19-49BB-ABF4-21AB1EC459CC}"/>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8F718170-2624-4E8F-8197-812D6D624C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3046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446669-7142-43CA-9D1B-ED4C8CC6FEE1}"/>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367B4EB1-DF3F-4BAE-B4B7-A76AF0630D4A}"/>
              </a:ext>
            </a:extLst>
          </p:cNvPr>
          <p:cNvSpPr>
            <a:spLocks noGrp="1"/>
          </p:cNvSpPr>
          <p:nvPr>
            <p:ph idx="1"/>
          </p:nvPr>
        </p:nvSpPr>
        <p:spPr/>
        <p:txBody>
          <a:bodyPr/>
          <a:lstStyle/>
          <a:p>
            <a:r>
              <a:rPr lang="pt-BR" b="1" dirty="0"/>
              <a:t>Papo Reto, Nossa Voz</a:t>
            </a:r>
            <a:br>
              <a:rPr lang="pt-BR" dirty="0"/>
            </a:br>
            <a:r>
              <a:rPr lang="pt-BR" i="1" dirty="0"/>
              <a:t>Subtítulo:</a:t>
            </a:r>
            <a:r>
              <a:rPr lang="pt-BR" dirty="0"/>
              <a:t> Cidadania direta e sustentável, da comunidade para o mundo.</a:t>
            </a:r>
          </a:p>
        </p:txBody>
      </p:sp>
    </p:spTree>
    <p:extLst>
      <p:ext uri="{BB962C8B-B14F-4D97-AF65-F5344CB8AC3E}">
        <p14:creationId xmlns:p14="http://schemas.microsoft.com/office/powerpoint/2010/main" val="763628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01CDB7-9A57-4C1A-83DB-50E2CD1C501B}"/>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295B5337-29B2-4E64-87FC-16278D49C7BF}"/>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DAC89100-8954-4AA8-B07A-3B5EF4D6CE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502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A2CC0D8-162A-4696-A848-CEC39518DC81}"/>
              </a:ext>
            </a:extLst>
          </p:cNvPr>
          <p:cNvSpPr>
            <a:spLocks noChangeArrowheads="1"/>
          </p:cNvSpPr>
          <p:nvPr/>
        </p:nvSpPr>
        <p:spPr bwMode="auto">
          <a:xfrm>
            <a:off x="64008" y="32461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0" i="0" u="none" strike="noStrike" cap="none" normalizeH="0" baseline="0" dirty="0">
                <a:ln>
                  <a:noFill/>
                </a:ln>
                <a:solidFill>
                  <a:schemeClr val="tx1"/>
                </a:solidFill>
                <a:effectLst/>
                <a:latin typeface="Arial" panose="020B0604020202020204" pitchFamily="34" charset="0"/>
              </a:rPr>
              <a:t># Episódio de Podcast Você é um roteirista de podcast, e vamos criar um roteiro de um podcast de governança participativa , focado em sustentabilidade, cujo o nome é "Papo Reto, Nossa Voz" e tem foco em Cidadania direta e sustentável, da comunidade para o mundo, com o público alvo de iniciantes em atuação cidadã entre Pessoas em Situação de Vulnerabilidade Social, Pessoas Gestantes, Puérperas e Recém-nascidas, Pessoas LGBTQIA+, Pessoas </a:t>
            </a:r>
            <a:r>
              <a:rPr kumimoji="0" lang="pt-BR" altLang="pt-BR" sz="1800" b="0" i="0" u="none" strike="noStrike" cap="none" normalizeH="0" baseline="0" dirty="0" err="1">
                <a:ln>
                  <a:noFill/>
                </a:ln>
                <a:solidFill>
                  <a:schemeClr val="tx1"/>
                </a:solidFill>
                <a:effectLst/>
                <a:latin typeface="Arial" panose="020B0604020202020204" pitchFamily="34" charset="0"/>
              </a:rPr>
              <a:t>Neurodivergentes</a:t>
            </a:r>
            <a:r>
              <a:rPr kumimoji="0" lang="pt-BR" altLang="pt-BR" sz="1800" b="0" i="0" u="none" strike="noStrike" cap="none" normalizeH="0" baseline="0" dirty="0">
                <a:ln>
                  <a:noFill/>
                </a:ln>
                <a:solidFill>
                  <a:schemeClr val="tx1"/>
                </a:solidFill>
                <a:effectLst/>
                <a:latin typeface="Arial" panose="020B0604020202020204" pitchFamily="34" charset="0"/>
              </a:rPr>
              <a:t> , População em Situação de Rua, Populações de Favelas, Assentamentos Urbanos, Núcleos Urbanos Informais e outros Territórios Urbanos Periféricos . o formato do roteiro deve ser [INTRODUÇÃO] [CURIOSIDADE 1] [CURIOSIDADE 2] [FINALIZAÇÃO] {REGRAS} - no bloco [INTRODUÇÃO] substitua por uma introdução iguais as introduções dos vídeos do canal 'ei nerd', como se fossem escritos pelo Peter Jordan - no bloco [CURIOSIDADE 1] substitua por uma curiosidade de uma política pública no site https://catalogo.ipea.gov.br/consulta - no bloco [CURIOSIDADE 2] sobre uma dica para comunicar mais simples sobre o tema no dia a dia - no bloco [FINALIZAÇÃO] substitua por uma despedida cool com o final 'Eu sou Tiago e esse foi Papo Reto, Nossa Voz dessa semana' - use termos de fácil explicação - O podcast vai ser apresentado somente por uma pessoa, chamada Tiago - O podcast deve ser curto {REGRAS NEGATIVAS} - Não use muitos termos técnicos - Não ultrapasse 5 minutos de duração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5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500" b="1" i="0" u="none" strike="noStrike" cap="none" normalizeH="0" baseline="0" dirty="0">
                <a:ln>
                  <a:noFill/>
                </a:ln>
                <a:solidFill>
                  <a:schemeClr val="tx1"/>
                </a:solidFill>
                <a:effectLst/>
                <a:latin typeface="Arial" panose="020B0604020202020204" pitchFamily="34" charset="0"/>
              </a:rPr>
              <a:t>O </a:t>
            </a:r>
            <a:r>
              <a:rPr kumimoji="0" lang="pt-BR" altLang="pt-BR" sz="500" b="1" i="0" u="none" strike="noStrike" cap="none" normalizeH="0" baseline="0" dirty="0" err="1">
                <a:ln>
                  <a:noFill/>
                </a:ln>
                <a:solidFill>
                  <a:schemeClr val="tx1"/>
                </a:solidFill>
                <a:effectLst/>
                <a:latin typeface="Arial" panose="020B0604020202020204" pitchFamily="34" charset="0"/>
              </a:rPr>
              <a:t>ChatGPT</a:t>
            </a:r>
            <a:r>
              <a:rPr kumimoji="0" lang="pt-BR" altLang="pt-BR" sz="500" b="1" i="0" u="none" strike="noStrike" cap="none" normalizeH="0" baseline="0" dirty="0">
                <a:ln>
                  <a:noFill/>
                </a:ln>
                <a:solidFill>
                  <a:schemeClr val="tx1"/>
                </a:solidFill>
                <a:effectLst/>
                <a:latin typeface="Arial" panose="020B0604020202020204" pitchFamily="34" charset="0"/>
              </a:rPr>
              <a:t> disse:</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dirty="0" err="1">
                <a:ln>
                  <a:noFill/>
                </a:ln>
                <a:solidFill>
                  <a:schemeClr val="tx1"/>
                </a:solidFill>
                <a:effectLst/>
                <a:latin typeface="Arial" panose="020B0604020202020204" pitchFamily="34" charset="0"/>
              </a:rPr>
              <a:t>ChatGPT</a:t>
            </a:r>
            <a:endParaRPr kumimoji="0" lang="pt-BR" altLang="pt-B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chemeClr val="tx1"/>
                </a:solidFill>
                <a:effectLst/>
                <a:latin typeface="Arial" panose="020B0604020202020204" pitchFamily="34" charset="0"/>
              </a:rPr>
              <a:t>[ROTEIRO - Papo Reto, Nossa Voz]</a:t>
            </a:r>
            <a:endParaRPr kumimoji="0" lang="pt-BR" altLang="pt-B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chemeClr val="tx1"/>
                </a:solidFill>
                <a:effectLst/>
                <a:latin typeface="Arial" panose="020B0604020202020204" pitchFamily="34" charset="0"/>
              </a:rPr>
              <a:t>[INTRODUÇÃO]</a:t>
            </a:r>
            <a:br>
              <a:rPr kumimoji="0" lang="pt-BR" altLang="pt-BR" sz="1800" b="0" i="0" u="none" strike="noStrike" cap="none" normalizeH="0" baseline="0" dirty="0">
                <a:ln>
                  <a:noFill/>
                </a:ln>
                <a:solidFill>
                  <a:schemeClr val="tx1"/>
                </a:solidFill>
                <a:effectLst/>
                <a:latin typeface="Arial" panose="020B0604020202020204" pitchFamily="34" charset="0"/>
              </a:rPr>
            </a:br>
            <a:r>
              <a:rPr kumimoji="0" lang="pt-BR" altLang="pt-BR" sz="1800" b="0" i="0" u="none" strike="noStrike" cap="none" normalizeH="0" baseline="0" dirty="0">
                <a:ln>
                  <a:noFill/>
                </a:ln>
                <a:solidFill>
                  <a:schemeClr val="tx1"/>
                </a:solidFill>
                <a:effectLst/>
                <a:latin typeface="Arial" panose="020B0604020202020204" pitchFamily="34" charset="0"/>
              </a:rPr>
              <a:t>Fala, galera! Bem-vindos ao </a:t>
            </a:r>
            <a:r>
              <a:rPr kumimoji="0" lang="pt-BR" altLang="pt-BR" sz="1800" b="1" i="0" u="none" strike="noStrike" cap="none" normalizeH="0" baseline="0" dirty="0">
                <a:ln>
                  <a:noFill/>
                </a:ln>
                <a:solidFill>
                  <a:schemeClr val="tx1"/>
                </a:solidFill>
                <a:effectLst/>
                <a:latin typeface="Arial" panose="020B0604020202020204" pitchFamily="34" charset="0"/>
              </a:rPr>
              <a:t>Papo Reto, Nossa Voz</a:t>
            </a:r>
            <a:r>
              <a:rPr kumimoji="0" lang="pt-BR" altLang="pt-BR" sz="1800" b="0" i="0" u="none" strike="noStrike" cap="none" normalizeH="0" baseline="0" dirty="0">
                <a:ln>
                  <a:noFill/>
                </a:ln>
                <a:solidFill>
                  <a:schemeClr val="tx1"/>
                </a:solidFill>
                <a:effectLst/>
                <a:latin typeface="Arial" panose="020B0604020202020204" pitchFamily="34" charset="0"/>
              </a:rPr>
              <a:t>, o podcast onde a gente troca uma ideia direta e reta sobre como todo mundo pode fazer a diferença no seu dia a dia. Eu sou o Tiago, e hoje a gente vai mergulhar em histórias inspiradoras, com dicas simples pra você entender que cidadania é pra todo mundo. Então já separa uns minutinhos, porque o papo tá imperdível!</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chemeClr val="tx1"/>
                </a:solidFill>
                <a:effectLst/>
                <a:latin typeface="Arial" panose="020B0604020202020204" pitchFamily="34" charset="0"/>
              </a:rPr>
              <a:t>[CURIOSIDADE 1]</a:t>
            </a:r>
            <a:br>
              <a:rPr kumimoji="0" lang="pt-BR" altLang="pt-BR" sz="1800" b="0" i="0" u="none" strike="noStrike" cap="none" normalizeH="0" baseline="0" dirty="0">
                <a:ln>
                  <a:noFill/>
                </a:ln>
                <a:solidFill>
                  <a:schemeClr val="tx1"/>
                </a:solidFill>
                <a:effectLst/>
                <a:latin typeface="Arial" panose="020B0604020202020204" pitchFamily="34" charset="0"/>
              </a:rPr>
            </a:br>
            <a:r>
              <a:rPr kumimoji="0" lang="pt-BR" altLang="pt-BR" sz="1800" b="0" i="0" u="none" strike="noStrike" cap="none" normalizeH="0" baseline="0" dirty="0">
                <a:ln>
                  <a:noFill/>
                </a:ln>
                <a:solidFill>
                  <a:schemeClr val="tx1"/>
                </a:solidFill>
                <a:effectLst/>
                <a:latin typeface="Arial" panose="020B0604020202020204" pitchFamily="34" charset="0"/>
              </a:rPr>
              <a:t>Você sabia que existe um programa chamado </a:t>
            </a:r>
            <a:r>
              <a:rPr kumimoji="0" lang="pt-BR" altLang="pt-BR" sz="1800" b="1" i="0" u="none" strike="noStrike" cap="none" normalizeH="0" baseline="0" dirty="0">
                <a:ln>
                  <a:noFill/>
                </a:ln>
                <a:solidFill>
                  <a:schemeClr val="tx1"/>
                </a:solidFill>
                <a:effectLst/>
                <a:latin typeface="Arial" panose="020B0604020202020204" pitchFamily="34" charset="0"/>
              </a:rPr>
              <a:t>Minha Casa Minha Vida Entidades</a:t>
            </a:r>
            <a:r>
              <a:rPr kumimoji="0" lang="pt-BR" altLang="pt-BR" sz="1800" b="0" i="0" u="none" strike="noStrike" cap="none" normalizeH="0" baseline="0" dirty="0">
                <a:ln>
                  <a:noFill/>
                </a:ln>
                <a:solidFill>
                  <a:schemeClr val="tx1"/>
                </a:solidFill>
                <a:effectLst/>
                <a:latin typeface="Arial" panose="020B0604020202020204" pitchFamily="34" charset="0"/>
              </a:rPr>
              <a:t>? Ele é voltado pra comunidades organizadas que, juntas, conseguem recursos para construir moradias em áreas urbanas e rurais. O mais interessante é que as associações e cooperativas têm papel direto na gestão do projeto, decidindo desde o planejamento até a execução. Isso mostra que, quando a gente se junta, a força da comunidade transforma vidas e cria soluções concretas. Imagina poder participar da construção do seu próprio lar, do jeito que você sempre sonhou?</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chemeClr val="tx1"/>
                </a:solidFill>
                <a:effectLst/>
                <a:latin typeface="Arial" panose="020B0604020202020204" pitchFamily="34" charset="0"/>
              </a:rPr>
              <a:t>[CURIOSIDADE 2]</a:t>
            </a:r>
            <a:br>
              <a:rPr kumimoji="0" lang="pt-BR" altLang="pt-BR" sz="1800" b="0" i="0" u="none" strike="noStrike" cap="none" normalizeH="0" baseline="0" dirty="0">
                <a:ln>
                  <a:noFill/>
                </a:ln>
                <a:solidFill>
                  <a:schemeClr val="tx1"/>
                </a:solidFill>
                <a:effectLst/>
                <a:latin typeface="Arial" panose="020B0604020202020204" pitchFamily="34" charset="0"/>
              </a:rPr>
            </a:br>
            <a:r>
              <a:rPr kumimoji="0" lang="pt-BR" altLang="pt-BR" sz="1800" b="0" i="0" u="none" strike="noStrike" cap="none" normalizeH="0" baseline="0" dirty="0">
                <a:ln>
                  <a:noFill/>
                </a:ln>
                <a:solidFill>
                  <a:schemeClr val="tx1"/>
                </a:solidFill>
                <a:effectLst/>
                <a:latin typeface="Arial" panose="020B0604020202020204" pitchFamily="34" charset="0"/>
              </a:rPr>
              <a:t>Agora, vamos de dica prática? Quando você for conversar com alguém sobre cidadania ou sustentabilidade, tenta usar exemplos bem simples, que façam parte do dia a dia das pessoas. Por exemplo, em vez de falar sobre "governança participativa", você pode dizer algo como: </a:t>
            </a:r>
            <a:r>
              <a:rPr kumimoji="0" lang="pt-BR" altLang="pt-BR" sz="1800" b="0" i="1" u="none" strike="noStrike" cap="none" normalizeH="0" baseline="0" dirty="0">
                <a:ln>
                  <a:noFill/>
                </a:ln>
                <a:solidFill>
                  <a:schemeClr val="tx1"/>
                </a:solidFill>
                <a:effectLst/>
                <a:latin typeface="Arial" panose="020B0604020202020204" pitchFamily="34" charset="0"/>
              </a:rPr>
              <a:t>“Quando a gente junta a galera da rua pra decidir como cuidar da pracinha, isso já é uma forma de governar junto.”</a:t>
            </a:r>
            <a:r>
              <a:rPr kumimoji="0" lang="pt-BR" altLang="pt-BR" sz="1800" b="0" i="0" u="none" strike="noStrike" cap="none" normalizeH="0" baseline="0" dirty="0">
                <a:ln>
                  <a:noFill/>
                </a:ln>
                <a:solidFill>
                  <a:schemeClr val="tx1"/>
                </a:solidFill>
                <a:effectLst/>
                <a:latin typeface="Arial" panose="020B0604020202020204" pitchFamily="34" charset="0"/>
              </a:rPr>
              <a:t> Falar de coisas próximas à realidade das pessoas ajuda a criar conexões e facilita o entendimento, sacou?</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chemeClr val="tx1"/>
                </a:solidFill>
                <a:effectLst/>
                <a:latin typeface="Arial" panose="020B0604020202020204" pitchFamily="34" charset="0"/>
              </a:rPr>
              <a:t>[FINALIZAÇÃO]</a:t>
            </a:r>
            <a:br>
              <a:rPr kumimoji="0" lang="pt-BR" altLang="pt-BR" sz="1800" b="0" i="0" u="none" strike="noStrike" cap="none" normalizeH="0" baseline="0" dirty="0">
                <a:ln>
                  <a:noFill/>
                </a:ln>
                <a:solidFill>
                  <a:schemeClr val="tx1"/>
                </a:solidFill>
                <a:effectLst/>
                <a:latin typeface="Arial" panose="020B0604020202020204" pitchFamily="34" charset="0"/>
              </a:rPr>
            </a:br>
            <a:r>
              <a:rPr kumimoji="0" lang="pt-BR" altLang="pt-BR" sz="1800" b="0" i="0" u="none" strike="noStrike" cap="none" normalizeH="0" baseline="0" dirty="0">
                <a:ln>
                  <a:noFill/>
                </a:ln>
                <a:solidFill>
                  <a:schemeClr val="tx1"/>
                </a:solidFill>
                <a:effectLst/>
                <a:latin typeface="Arial" panose="020B0604020202020204" pitchFamily="34" charset="0"/>
              </a:rPr>
              <a:t>E aí, curtiu o papo de hoje? Lembra que participar não precisa ser complicado: todo mundo tem uma voz e pode fazer parte da mudança. A gente tá só começando essa jornada, então fica ligado nos próximos episódios. Eu sou Tiago, e esse foi </a:t>
            </a:r>
            <a:r>
              <a:rPr kumimoji="0" lang="pt-BR" altLang="pt-BR" sz="1800" b="1" i="0" u="none" strike="noStrike" cap="none" normalizeH="0" baseline="0" dirty="0">
                <a:ln>
                  <a:noFill/>
                </a:ln>
                <a:solidFill>
                  <a:schemeClr val="tx1"/>
                </a:solidFill>
                <a:effectLst/>
                <a:latin typeface="Arial" panose="020B0604020202020204" pitchFamily="34" charset="0"/>
              </a:rPr>
              <a:t>Papo Reto, Nossa Voz</a:t>
            </a:r>
            <a:r>
              <a:rPr kumimoji="0" lang="pt-BR" altLang="pt-BR" sz="1800" b="0" i="0" u="none" strike="noStrike" cap="none" normalizeH="0" baseline="0" dirty="0">
                <a:ln>
                  <a:noFill/>
                </a:ln>
                <a:solidFill>
                  <a:schemeClr val="tx1"/>
                </a:solidFill>
                <a:effectLst/>
                <a:latin typeface="Arial" panose="020B0604020202020204" pitchFamily="34" charset="0"/>
              </a:rPr>
              <a:t> dessa semana. Até a próxima, galera!</a:t>
            </a:r>
          </a:p>
        </p:txBody>
      </p:sp>
      <p:sp>
        <p:nvSpPr>
          <p:cNvPr id="5" name="Rectangle 2">
            <a:extLst>
              <a:ext uri="{FF2B5EF4-FFF2-40B4-BE49-F238E27FC236}">
                <a16:creationId xmlns:a16="http://schemas.microsoft.com/office/drawing/2014/main" id="{8AEC0E8F-A0BE-4A3D-B12F-64B6ADB207FE}"/>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2934215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6C647-2C0D-4BF2-8ABC-8EDEFEA80C14}"/>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B5CB7BA5-D9AC-431B-8543-3F8DF770AC48}"/>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C3AF7D87-34B6-4DCF-B4D4-DDFE5E54223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580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0939D5-B1DD-4F5F-817E-329D5AA31179}"/>
              </a:ext>
            </a:extLst>
          </p:cNvPr>
          <p:cNvSpPr>
            <a:spLocks noChangeArrowheads="1"/>
          </p:cNvSpPr>
          <p:nvPr/>
        </p:nvSpPr>
        <p:spPr bwMode="auto">
          <a:xfrm>
            <a:off x="676656" y="43409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0" i="0" u="none" strike="noStrike" cap="none" normalizeH="0" baseline="0" dirty="0">
                <a:ln>
                  <a:noFill/>
                </a:ln>
                <a:solidFill>
                  <a:schemeClr val="tx1"/>
                </a:solidFill>
                <a:effectLst/>
                <a:latin typeface="Arial" panose="020B0604020202020204" pitchFamily="34" charset="0"/>
              </a:rPr>
              <a:t>Se precisar de ajustes ou novos elementos, é só avisar!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600" b="1" i="0" u="none" strike="noStrike" cap="none" normalizeH="0" baseline="0" dirty="0">
                <a:ln>
                  <a:noFill/>
                </a:ln>
                <a:solidFill>
                  <a:schemeClr val="tx1"/>
                </a:solidFill>
                <a:effectLst/>
                <a:latin typeface="Arial" panose="020B0604020202020204" pitchFamily="34" charset="0"/>
              </a:rPr>
              <a:t>Você disse:</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dirty="0">
                <a:ln>
                  <a:noFill/>
                </a:ln>
                <a:solidFill>
                  <a:schemeClr val="tx1"/>
                </a:solidFill>
                <a:effectLst/>
                <a:latin typeface="Arial" panose="020B0604020202020204" pitchFamily="34" charset="0"/>
              </a:rPr>
              <a:t>Refaça e, após o bloco [CURIOSIDADE 2], inclua um bloco [CURIOSIDADE 3] com simplificando o convite: "Convido você participar desse e-book, escrevendo até três dicas sobre alguma atuação cidadã que você já tenha no seu dia a dia. Pode ser alguma consciência que você já tenha, algum motivador interno que costuma te ajudar, algum conhecimento concreto útil para você, alguma habilidade que você aprendeu, algum facilitador ou lembrete ou sinal que reforça sua ação...É algo simples assim para você já fazer parte desse e-book! Para oferecer suas dicas de atuação cidadã até 28/02/2025, clique no link."</a:t>
            </a:r>
            <a:endParaRPr kumimoji="0" lang="pt-BR" altLang="pt-B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5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500" b="1" i="0" u="none" strike="noStrike" cap="none" normalizeH="0" baseline="0" dirty="0">
                <a:ln>
                  <a:noFill/>
                </a:ln>
                <a:solidFill>
                  <a:schemeClr val="tx1"/>
                </a:solidFill>
                <a:effectLst/>
                <a:latin typeface="Arial" panose="020B0604020202020204" pitchFamily="34" charset="0"/>
              </a:rPr>
              <a:t>O </a:t>
            </a:r>
            <a:r>
              <a:rPr kumimoji="0" lang="pt-BR" altLang="pt-BR" sz="500" b="1" i="0" u="none" strike="noStrike" cap="none" normalizeH="0" baseline="0" dirty="0" err="1">
                <a:ln>
                  <a:noFill/>
                </a:ln>
                <a:solidFill>
                  <a:schemeClr val="tx1"/>
                </a:solidFill>
                <a:effectLst/>
                <a:latin typeface="Arial" panose="020B0604020202020204" pitchFamily="34" charset="0"/>
              </a:rPr>
              <a:t>ChatGPT</a:t>
            </a:r>
            <a:r>
              <a:rPr kumimoji="0" lang="pt-BR" altLang="pt-BR" sz="500" b="1" i="0" u="none" strike="noStrike" cap="none" normalizeH="0" baseline="0" dirty="0">
                <a:ln>
                  <a:noFill/>
                </a:ln>
                <a:solidFill>
                  <a:schemeClr val="tx1"/>
                </a:solidFill>
                <a:effectLst/>
                <a:latin typeface="Arial" panose="020B0604020202020204" pitchFamily="34" charset="0"/>
              </a:rPr>
              <a:t> disse:</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800" b="0" i="0" u="none" strike="noStrike" cap="none" normalizeH="0" baseline="0" dirty="0" err="1">
                <a:ln>
                  <a:noFill/>
                </a:ln>
                <a:solidFill>
                  <a:schemeClr val="tx1"/>
                </a:solidFill>
                <a:effectLst/>
                <a:latin typeface="Arial" panose="020B0604020202020204" pitchFamily="34" charset="0"/>
              </a:rPr>
              <a:t>ChatGPT</a:t>
            </a:r>
            <a:endParaRPr kumimoji="0" lang="pt-BR" altLang="pt-B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chemeClr val="tx1"/>
                </a:solidFill>
                <a:effectLst/>
                <a:latin typeface="Arial" panose="020B0604020202020204" pitchFamily="34" charset="0"/>
              </a:rPr>
              <a:t>[ROTEIRO - Papo Reto, Nossa Voz]</a:t>
            </a:r>
            <a:endParaRPr kumimoji="0" lang="pt-BR" altLang="pt-B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chemeClr val="tx1"/>
                </a:solidFill>
                <a:effectLst/>
                <a:latin typeface="Arial" panose="020B0604020202020204" pitchFamily="34" charset="0"/>
              </a:rPr>
              <a:t>[INTRODUÇÃO]</a:t>
            </a:r>
            <a:br>
              <a:rPr kumimoji="0" lang="pt-BR" altLang="pt-BR" sz="1800" b="0" i="0" u="none" strike="noStrike" cap="none" normalizeH="0" baseline="0" dirty="0">
                <a:ln>
                  <a:noFill/>
                </a:ln>
                <a:solidFill>
                  <a:schemeClr val="tx1"/>
                </a:solidFill>
                <a:effectLst/>
                <a:latin typeface="Arial" panose="020B0604020202020204" pitchFamily="34" charset="0"/>
              </a:rPr>
            </a:br>
            <a:r>
              <a:rPr kumimoji="0" lang="pt-BR" altLang="pt-BR" sz="1800" b="0" i="0" u="none" strike="noStrike" cap="none" normalizeH="0" baseline="0" dirty="0">
                <a:ln>
                  <a:noFill/>
                </a:ln>
                <a:solidFill>
                  <a:schemeClr val="tx1"/>
                </a:solidFill>
                <a:effectLst/>
                <a:latin typeface="Arial" panose="020B0604020202020204" pitchFamily="34" charset="0"/>
              </a:rPr>
              <a:t>Fala, galera! Bem-vindos ao </a:t>
            </a:r>
            <a:r>
              <a:rPr kumimoji="0" lang="pt-BR" altLang="pt-BR" sz="1800" b="1" i="0" u="none" strike="noStrike" cap="none" normalizeH="0" baseline="0" dirty="0">
                <a:ln>
                  <a:noFill/>
                </a:ln>
                <a:solidFill>
                  <a:schemeClr val="tx1"/>
                </a:solidFill>
                <a:effectLst/>
                <a:latin typeface="Arial" panose="020B0604020202020204" pitchFamily="34" charset="0"/>
              </a:rPr>
              <a:t>Papo Reto, Nossa Voz</a:t>
            </a:r>
            <a:r>
              <a:rPr kumimoji="0" lang="pt-BR" altLang="pt-BR" sz="1800" b="0" i="0" u="none" strike="noStrike" cap="none" normalizeH="0" baseline="0" dirty="0">
                <a:ln>
                  <a:noFill/>
                </a:ln>
                <a:solidFill>
                  <a:schemeClr val="tx1"/>
                </a:solidFill>
                <a:effectLst/>
                <a:latin typeface="Arial" panose="020B0604020202020204" pitchFamily="34" charset="0"/>
              </a:rPr>
              <a:t>, o podcast onde a gente descomplica a cidadania e mostra como ela faz parte do nosso dia a dia. Eu sou o Tiago, e hoje a conversa é sobre como pequenas ações e grandes ideias podem transformar realidades. Então, segura aí que o papo tá especial!</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chemeClr val="tx1"/>
                </a:solidFill>
                <a:effectLst/>
                <a:latin typeface="Arial" panose="020B0604020202020204" pitchFamily="34" charset="0"/>
              </a:rPr>
              <a:t>[CURIOSIDADE 1]</a:t>
            </a:r>
            <a:br>
              <a:rPr kumimoji="0" lang="pt-BR" altLang="pt-BR" sz="1800" b="0" i="0" u="none" strike="noStrike" cap="none" normalizeH="0" baseline="0" dirty="0">
                <a:ln>
                  <a:noFill/>
                </a:ln>
                <a:solidFill>
                  <a:schemeClr val="tx1"/>
                </a:solidFill>
                <a:effectLst/>
                <a:latin typeface="Arial" panose="020B0604020202020204" pitchFamily="34" charset="0"/>
              </a:rPr>
            </a:br>
            <a:r>
              <a:rPr kumimoji="0" lang="pt-BR" altLang="pt-BR" sz="1800" b="0" i="0" u="none" strike="noStrike" cap="none" normalizeH="0" baseline="0" dirty="0">
                <a:ln>
                  <a:noFill/>
                </a:ln>
                <a:solidFill>
                  <a:schemeClr val="tx1"/>
                </a:solidFill>
                <a:effectLst/>
                <a:latin typeface="Arial" panose="020B0604020202020204" pitchFamily="34" charset="0"/>
              </a:rPr>
              <a:t>Sabia que o programa </a:t>
            </a:r>
            <a:r>
              <a:rPr kumimoji="0" lang="pt-BR" altLang="pt-BR" sz="1800" b="1" i="0" u="none" strike="noStrike" cap="none" normalizeH="0" baseline="0" dirty="0">
                <a:ln>
                  <a:noFill/>
                </a:ln>
                <a:solidFill>
                  <a:schemeClr val="tx1"/>
                </a:solidFill>
                <a:effectLst/>
                <a:latin typeface="Arial" panose="020B0604020202020204" pitchFamily="34" charset="0"/>
              </a:rPr>
              <a:t>Bolsa Verde</a:t>
            </a:r>
            <a:r>
              <a:rPr kumimoji="0" lang="pt-BR" altLang="pt-BR" sz="1800" b="0" i="0" u="none" strike="noStrike" cap="none" normalizeH="0" baseline="0" dirty="0">
                <a:ln>
                  <a:noFill/>
                </a:ln>
                <a:solidFill>
                  <a:schemeClr val="tx1"/>
                </a:solidFill>
                <a:effectLst/>
                <a:latin typeface="Arial" panose="020B0604020202020204" pitchFamily="34" charset="0"/>
              </a:rPr>
              <a:t> já ajudou muitas famílias em situação de vulnerabilidade? Esse programa incentiva práticas sustentáveis em áreas de preservação ambiental, como extrativismo e agricultura sustentável. Além do apoio financeiro, ele valoriza quem cuida do meio ambiente e depende dele pra viver. É um exemplo perfeito de como cidadania e sustentabilidade caminham juntas e beneficiam todo mundo!</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chemeClr val="tx1"/>
                </a:solidFill>
                <a:effectLst/>
                <a:latin typeface="Arial" panose="020B0604020202020204" pitchFamily="34" charset="0"/>
              </a:rPr>
              <a:t>[CURIOSIDADE 2]</a:t>
            </a:r>
            <a:br>
              <a:rPr kumimoji="0" lang="pt-BR" altLang="pt-BR" sz="1800" b="0" i="0" u="none" strike="noStrike" cap="none" normalizeH="0" baseline="0" dirty="0">
                <a:ln>
                  <a:noFill/>
                </a:ln>
                <a:solidFill>
                  <a:schemeClr val="tx1"/>
                </a:solidFill>
                <a:effectLst/>
                <a:latin typeface="Arial" panose="020B0604020202020204" pitchFamily="34" charset="0"/>
              </a:rPr>
            </a:br>
            <a:r>
              <a:rPr kumimoji="0" lang="pt-BR" altLang="pt-BR" sz="1800" b="0" i="0" u="none" strike="noStrike" cap="none" normalizeH="0" baseline="0" dirty="0">
                <a:ln>
                  <a:noFill/>
                </a:ln>
                <a:solidFill>
                  <a:schemeClr val="tx1"/>
                </a:solidFill>
                <a:effectLst/>
                <a:latin typeface="Arial" panose="020B0604020202020204" pitchFamily="34" charset="0"/>
              </a:rPr>
              <a:t>Agora, bora simplificar a comunicação? Quando você quiser engajar alguém na ideia de cidadania, use exemplos do dia a dia. Em vez de dizer "inclusão social", por exemplo, você pode falar algo como: </a:t>
            </a:r>
            <a:r>
              <a:rPr kumimoji="0" lang="pt-BR" altLang="pt-BR" sz="1800" b="0" i="1" u="none" strike="noStrike" cap="none" normalizeH="0" baseline="0" dirty="0">
                <a:ln>
                  <a:noFill/>
                </a:ln>
                <a:solidFill>
                  <a:schemeClr val="tx1"/>
                </a:solidFill>
                <a:effectLst/>
                <a:latin typeface="Arial" panose="020B0604020202020204" pitchFamily="34" charset="0"/>
              </a:rPr>
              <a:t>“Quando a gente incentiva os moradores do bairro a participar da associação local, isso ajuda todo mundo a ser ouvido e a resolver problemas juntos.”</a:t>
            </a:r>
            <a:r>
              <a:rPr kumimoji="0" lang="pt-BR" altLang="pt-BR" sz="1800" b="0" i="0" u="none" strike="noStrike" cap="none" normalizeH="0" baseline="0" dirty="0">
                <a:ln>
                  <a:noFill/>
                </a:ln>
                <a:solidFill>
                  <a:schemeClr val="tx1"/>
                </a:solidFill>
                <a:effectLst/>
                <a:latin typeface="Arial" panose="020B0604020202020204" pitchFamily="34" charset="0"/>
              </a:rPr>
              <a:t> Usar palavras que se conectem à realidade das pessoas faz toda a diferença pra trazer mais gente pra ação!</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chemeClr val="tx1"/>
                </a:solidFill>
                <a:effectLst/>
                <a:latin typeface="Arial" panose="020B0604020202020204" pitchFamily="34" charset="0"/>
              </a:rPr>
              <a:t>[CURIOSIDADE 3]</a:t>
            </a:r>
            <a:br>
              <a:rPr kumimoji="0" lang="pt-BR" altLang="pt-BR" sz="1800" b="0" i="0" u="none" strike="noStrike" cap="none" normalizeH="0" baseline="0" dirty="0">
                <a:ln>
                  <a:noFill/>
                </a:ln>
                <a:solidFill>
                  <a:schemeClr val="tx1"/>
                </a:solidFill>
                <a:effectLst/>
                <a:latin typeface="Arial" panose="020B0604020202020204" pitchFamily="34" charset="0"/>
              </a:rPr>
            </a:br>
            <a:r>
              <a:rPr kumimoji="0" lang="pt-BR" altLang="pt-BR" sz="1800" b="0" i="0" u="none" strike="noStrike" cap="none" normalizeH="0" baseline="0" dirty="0">
                <a:ln>
                  <a:noFill/>
                </a:ln>
                <a:solidFill>
                  <a:schemeClr val="tx1"/>
                </a:solidFill>
                <a:effectLst/>
                <a:latin typeface="Arial" panose="020B0604020202020204" pitchFamily="34" charset="0"/>
              </a:rPr>
              <a:t>E pra quem quer fazer parte de algo maior, aqui vai um convite especial: </a:t>
            </a:r>
            <a:r>
              <a:rPr kumimoji="0" lang="pt-BR" altLang="pt-BR" sz="1800" b="0" i="1" u="none" strike="noStrike" cap="none" normalizeH="0" baseline="0" dirty="0">
                <a:ln>
                  <a:noFill/>
                </a:ln>
                <a:solidFill>
                  <a:schemeClr val="tx1"/>
                </a:solidFill>
                <a:effectLst/>
                <a:latin typeface="Arial" panose="020B0604020202020204" pitchFamily="34" charset="0"/>
              </a:rPr>
              <a:t>Convido você a participar de um e-book colaborativo, escrevendo até três dicas sobre alguma atuação cidadã que você já tenha no seu dia a dia. Pode ser uma consciência que você já tenha, um motivador interno que te ajuda, algum conhecimento útil, habilidade que aprendeu ou até um lembrete que reforça sua ação. É simples assim pra você já fazer parte desse projeto incrível! Você tem até 28/02/2025 pra enviar suas dicas e contribuir.</a:t>
            </a:r>
            <a:endParaRPr kumimoji="0" lang="pt-BR" altLang="pt-B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1" i="0" u="none" strike="noStrike" cap="none" normalizeH="0" baseline="0" dirty="0">
                <a:ln>
                  <a:noFill/>
                </a:ln>
                <a:solidFill>
                  <a:schemeClr val="tx1"/>
                </a:solidFill>
                <a:effectLst/>
                <a:latin typeface="Arial" panose="020B0604020202020204" pitchFamily="34" charset="0"/>
              </a:rPr>
              <a:t>[FINALIZAÇÃO]</a:t>
            </a:r>
            <a:br>
              <a:rPr kumimoji="0" lang="pt-BR" altLang="pt-BR" sz="1800" b="0" i="0" u="none" strike="noStrike" cap="none" normalizeH="0" baseline="0" dirty="0">
                <a:ln>
                  <a:noFill/>
                </a:ln>
                <a:solidFill>
                  <a:schemeClr val="tx1"/>
                </a:solidFill>
                <a:effectLst/>
                <a:latin typeface="Arial" panose="020B0604020202020204" pitchFamily="34" charset="0"/>
              </a:rPr>
            </a:br>
            <a:r>
              <a:rPr kumimoji="0" lang="pt-BR" altLang="pt-BR" sz="1800" b="0" i="0" u="none" strike="noStrike" cap="none" normalizeH="0" baseline="0" dirty="0">
                <a:ln>
                  <a:noFill/>
                </a:ln>
                <a:solidFill>
                  <a:schemeClr val="tx1"/>
                </a:solidFill>
                <a:effectLst/>
                <a:latin typeface="Arial" panose="020B0604020202020204" pitchFamily="34" charset="0"/>
              </a:rPr>
              <a:t>Gostou das ideias de hoje? Participar e fazer a diferença tá ao alcance de todo mundo! Obrigado por me acompanhar nesse episódio, e já te convido a estar comigo nos próximos. Eu sou Tiago, e esse foi </a:t>
            </a:r>
            <a:r>
              <a:rPr kumimoji="0" lang="pt-BR" altLang="pt-BR" sz="1800" b="1" i="0" u="none" strike="noStrike" cap="none" normalizeH="0" baseline="0" dirty="0">
                <a:ln>
                  <a:noFill/>
                </a:ln>
                <a:solidFill>
                  <a:schemeClr val="tx1"/>
                </a:solidFill>
                <a:effectLst/>
                <a:latin typeface="Arial" panose="020B0604020202020204" pitchFamily="34" charset="0"/>
              </a:rPr>
              <a:t>Papo Reto, Nossa Voz</a:t>
            </a:r>
            <a:r>
              <a:rPr kumimoji="0" lang="pt-BR" altLang="pt-BR" sz="1800" b="0" i="0" u="none" strike="noStrike" cap="none" normalizeH="0" baseline="0" dirty="0">
                <a:ln>
                  <a:noFill/>
                </a:ln>
                <a:solidFill>
                  <a:schemeClr val="tx1"/>
                </a:solidFill>
                <a:effectLst/>
                <a:latin typeface="Arial" panose="020B0604020202020204" pitchFamily="34" charset="0"/>
              </a:rPr>
              <a:t> dessa semana. Até mais, galera!</a:t>
            </a:r>
          </a:p>
        </p:txBody>
      </p:sp>
    </p:spTree>
    <p:extLst>
      <p:ext uri="{BB962C8B-B14F-4D97-AF65-F5344CB8AC3E}">
        <p14:creationId xmlns:p14="http://schemas.microsoft.com/office/powerpoint/2010/main" val="4011128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A0DCED-283A-4428-BC12-5D8427328FF4}"/>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D6DEBDAC-F405-42F8-92B8-E5BA5A652EB2}"/>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85566C4F-80DE-4D7B-B803-C4C16AEAF3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5683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9A6FC6-3154-45BF-8121-0D3803935E44}"/>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FA5C274D-4D4B-4EAE-A471-3425D070EB76}"/>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3AECC8BE-6EEB-42D8-9D1B-BA10551E05E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8058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7EF457-9B19-46D2-ACA3-71F1F1DFAB87}"/>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AB0CA3D-5E2B-4D5C-ABCC-FAE79C4A9743}"/>
              </a:ext>
            </a:extLst>
          </p:cNvPr>
          <p:cNvSpPr>
            <a:spLocks noGrp="1"/>
          </p:cNvSpPr>
          <p:nvPr>
            <p:ph idx="1"/>
          </p:nvPr>
        </p:nvSpPr>
        <p:spPr/>
        <p:txBody>
          <a:bodyPr/>
          <a:lstStyle/>
          <a:p>
            <a:endParaRPr lang="pt-BR"/>
          </a:p>
        </p:txBody>
      </p:sp>
      <p:sp>
        <p:nvSpPr>
          <p:cNvPr id="4" name="Retângulo 3">
            <a:extLst>
              <a:ext uri="{FF2B5EF4-FFF2-40B4-BE49-F238E27FC236}">
                <a16:creationId xmlns:a16="http://schemas.microsoft.com/office/drawing/2014/main" id="{77CF941D-D4C6-492F-A7BC-F90F521DE9ED}"/>
              </a:ext>
            </a:extLst>
          </p:cNvPr>
          <p:cNvSpPr/>
          <p:nvPr/>
        </p:nvSpPr>
        <p:spPr>
          <a:xfrm>
            <a:off x="3048000" y="58847"/>
            <a:ext cx="6096000" cy="6740307"/>
          </a:xfrm>
          <a:prstGeom prst="rect">
            <a:avLst/>
          </a:prstGeom>
        </p:spPr>
        <p:txBody>
          <a:bodyPr>
            <a:spAutoFit/>
          </a:bodyPr>
          <a:lstStyle/>
          <a:p>
            <a:r>
              <a:rPr lang="pt-BR" dirty="0"/>
              <a:t>Fala, galera! Bem-vindos ao Papo Reto, Nossa Voz, o podcast que descomplica a cidadania e te mostra como transformar o dia a dia. Eu sou o Tiago, e hoje vamos direto ao ponto com dicas e curiosidades pra você agir e fazer a diferença. Bora?</a:t>
            </a:r>
          </a:p>
          <a:p>
            <a:endParaRPr lang="pt-BR" dirty="0"/>
          </a:p>
          <a:p>
            <a:r>
              <a:rPr lang="pt-BR" dirty="0"/>
              <a:t>Já ouviu falar no programa Bolsa Verde? Ele ajuda famílias em áreas de preservação ambiental, incentivando práticas sustentáveis como extrativismo e agricultura. Além do auxílio financeiro, promove cidadania cuidando do meio ambiente.</a:t>
            </a:r>
          </a:p>
          <a:p>
            <a:endParaRPr lang="pt-BR" dirty="0"/>
          </a:p>
          <a:p>
            <a:r>
              <a:rPr lang="pt-BR" dirty="0"/>
              <a:t>Quer engajar alguém na cidadania? Use exemplos simples. Em vez de "inclusão social", diga algo como: “Quando participamos da associação do bairro, resolvemos problemas juntos e nos fazemos ouvir.” A linguagem acessível conecta mais!</a:t>
            </a:r>
          </a:p>
          <a:p>
            <a:endParaRPr lang="pt-BR" dirty="0"/>
          </a:p>
          <a:p>
            <a:r>
              <a:rPr lang="pt-BR" dirty="0"/>
              <a:t>Agora, um convite especial: Convido você a participar de um e-book colaborativo. Envie até três dicas sobre uma ação cidadã que você já faz, algo que te motive ou facilite sua participação. É simples e você já faz parte! Pra enviar, é só mandar até 28/02/2025.</a:t>
            </a:r>
          </a:p>
          <a:p>
            <a:endParaRPr lang="pt-BR" dirty="0"/>
          </a:p>
          <a:p>
            <a:r>
              <a:rPr lang="pt-BR" dirty="0"/>
              <a:t>Gostou do papo? Tá fácil fazer a diferença, hein! Obrigado por estar aqui. Eu sou Tiago, e esse foi Papo Reto, Nossa Voz dessa semana. Até a próxima!</a:t>
            </a:r>
          </a:p>
        </p:txBody>
      </p:sp>
    </p:spTree>
    <p:extLst>
      <p:ext uri="{BB962C8B-B14F-4D97-AF65-F5344CB8AC3E}">
        <p14:creationId xmlns:p14="http://schemas.microsoft.com/office/powerpoint/2010/main" val="2474273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EFE9F5-17FD-41ED-97C6-048F2B702F6F}"/>
              </a:ext>
            </a:extLst>
          </p:cNvPr>
          <p:cNvSpPr>
            <a:spLocks noGrp="1"/>
          </p:cNvSpPr>
          <p:nvPr>
            <p:ph type="ctrTitle"/>
          </p:nvPr>
        </p:nvSpPr>
        <p:spPr/>
        <p:txBody>
          <a:bodyPr/>
          <a:lstStyle/>
          <a:p>
            <a:endParaRPr lang="pt-BR"/>
          </a:p>
        </p:txBody>
      </p:sp>
      <p:sp>
        <p:nvSpPr>
          <p:cNvPr id="3" name="Subtítulo 2">
            <a:extLst>
              <a:ext uri="{FF2B5EF4-FFF2-40B4-BE49-F238E27FC236}">
                <a16:creationId xmlns:a16="http://schemas.microsoft.com/office/drawing/2014/main" id="{8E5C27E1-14C6-4B10-B876-80F1D86C15A2}"/>
              </a:ext>
            </a:extLst>
          </p:cNvPr>
          <p:cNvSpPr>
            <a:spLocks noGrp="1"/>
          </p:cNvSpPr>
          <p:nvPr>
            <p:ph type="subTitle" idx="1"/>
          </p:nvPr>
        </p:nvSpPr>
        <p:spPr/>
        <p:txBody>
          <a:bodyPr/>
          <a:lstStyle/>
          <a:p>
            <a:endParaRPr lang="pt-BR"/>
          </a:p>
        </p:txBody>
      </p:sp>
      <p:pic>
        <p:nvPicPr>
          <p:cNvPr id="4" name="Imagem 3">
            <a:extLst>
              <a:ext uri="{FF2B5EF4-FFF2-40B4-BE49-F238E27FC236}">
                <a16:creationId xmlns:a16="http://schemas.microsoft.com/office/drawing/2014/main" id="{4850E82F-8806-411A-8C6C-6178BA7D61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10344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165E72-F81D-4CC0-84A4-64A0145FCF1F}"/>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7D3AD157-DAEC-4CDD-B069-A02C7F15392E}"/>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547779DB-9BEA-45AA-801A-6D90F957AD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559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EF5D18-2AE3-4E18-B82F-18057882021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077A55EE-BF67-465A-A25A-F696B2A5F7C6}"/>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EC301862-539B-4AC1-B10A-4B0B38CFC0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19262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C8594-DD15-4F90-A08C-59B474E36C8A}"/>
              </a:ext>
            </a:extLst>
          </p:cNvPr>
          <p:cNvSpPr>
            <a:spLocks noGrp="1"/>
          </p:cNvSpPr>
          <p:nvPr>
            <p:ph type="title"/>
          </p:nvPr>
        </p:nvSpPr>
        <p:spPr/>
        <p:txBody>
          <a:bodyPr/>
          <a:lstStyle/>
          <a:p>
            <a:r>
              <a:rPr lang="pt-BR" dirty="0"/>
              <a:t>TEXTO FINAL</a:t>
            </a:r>
          </a:p>
        </p:txBody>
      </p:sp>
      <p:sp>
        <p:nvSpPr>
          <p:cNvPr id="4" name="Retângulo 3">
            <a:extLst>
              <a:ext uri="{FF2B5EF4-FFF2-40B4-BE49-F238E27FC236}">
                <a16:creationId xmlns:a16="http://schemas.microsoft.com/office/drawing/2014/main" id="{EC1934E3-1E27-433F-853D-F4829CED928C}"/>
              </a:ext>
            </a:extLst>
          </p:cNvPr>
          <p:cNvSpPr/>
          <p:nvPr/>
        </p:nvSpPr>
        <p:spPr>
          <a:xfrm>
            <a:off x="3048000" y="2537586"/>
            <a:ext cx="6096000" cy="3416320"/>
          </a:xfrm>
          <a:prstGeom prst="rect">
            <a:avLst/>
          </a:prstGeom>
        </p:spPr>
        <p:txBody>
          <a:bodyPr>
            <a:spAutoFit/>
          </a:bodyPr>
          <a:lstStyle/>
          <a:p>
            <a:r>
              <a:rPr lang="pt-BR" dirty="0"/>
              <a:t>Fala, galera! Bem-vindos ao Papo Reto, Nossa Voz, o podcast que descomplica a cidadania. Eu sou o Tiago e, hoje, vamos direto ao ponto com dicas pra você fazer a diferença.</a:t>
            </a:r>
          </a:p>
          <a:p>
            <a:r>
              <a:rPr lang="pt-BR" dirty="0"/>
              <a:t>Já ouviu falar no Bolsa Verde? Ele ajuda famílias em áreas de preservação, incentivando práticas sustentáveis como extrativismo e agricultura, além de promover a cidadania.</a:t>
            </a:r>
          </a:p>
          <a:p>
            <a:r>
              <a:rPr lang="pt-BR" dirty="0"/>
              <a:t>Quer engajar alguém? Use exemplos simples. Ao invés de "inclusão social", diga: "Quando participamos da associação, resolvemos problemas juntos e nos fazemos ouvir."</a:t>
            </a:r>
          </a:p>
          <a:p>
            <a:r>
              <a:rPr lang="pt-BR" dirty="0"/>
              <a:t>Agora, participe de um e-book colaborativo! Envie até três dicas sobre uma ação cidadã que você já faz, até 28/02/2025.</a:t>
            </a:r>
          </a:p>
          <a:p>
            <a:r>
              <a:rPr lang="pt-BR" dirty="0"/>
              <a:t>Gostou? Obrigado por estar aqui. Até a próxima!</a:t>
            </a:r>
          </a:p>
        </p:txBody>
      </p:sp>
    </p:spTree>
    <p:extLst>
      <p:ext uri="{BB962C8B-B14F-4D97-AF65-F5344CB8AC3E}">
        <p14:creationId xmlns:p14="http://schemas.microsoft.com/office/powerpoint/2010/main" val="640414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24AB8-2B9D-45D7-8E56-0F546EF985F6}"/>
              </a:ext>
            </a:extLst>
          </p:cNvPr>
          <p:cNvSpPr>
            <a:spLocks noGrp="1"/>
          </p:cNvSpPr>
          <p:nvPr>
            <p:ph type="title"/>
          </p:nvPr>
        </p:nvSpPr>
        <p:spPr/>
        <p:txBody>
          <a:bodyPr/>
          <a:lstStyle/>
          <a:p>
            <a:r>
              <a:rPr lang="pt-BR" dirty="0"/>
              <a:t>GERAÇÃO DE AUDIO POR IA</a:t>
            </a:r>
          </a:p>
        </p:txBody>
      </p:sp>
      <p:sp>
        <p:nvSpPr>
          <p:cNvPr id="3" name="Espaço Reservado para Conteúdo 2">
            <a:extLst>
              <a:ext uri="{FF2B5EF4-FFF2-40B4-BE49-F238E27FC236}">
                <a16:creationId xmlns:a16="http://schemas.microsoft.com/office/drawing/2014/main" id="{74061B80-CAC3-40CA-82EC-1D147602B204}"/>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0CCD6A1F-3F2E-4FA9-A326-AA76501CC614}"/>
              </a:ext>
            </a:extLst>
          </p:cNvPr>
          <p:cNvPicPr>
            <a:picLocks noChangeAspect="1"/>
          </p:cNvPicPr>
          <p:nvPr/>
        </p:nvPicPr>
        <p:blipFill>
          <a:blip r:embed="rId2"/>
          <a:stretch>
            <a:fillRect/>
          </a:stretch>
        </p:blipFill>
        <p:spPr>
          <a:xfrm>
            <a:off x="0" y="1825625"/>
            <a:ext cx="12192000" cy="6858000"/>
          </a:xfrm>
          <a:prstGeom prst="rect">
            <a:avLst/>
          </a:prstGeom>
        </p:spPr>
      </p:pic>
    </p:spTree>
    <p:extLst>
      <p:ext uri="{BB962C8B-B14F-4D97-AF65-F5344CB8AC3E}">
        <p14:creationId xmlns:p14="http://schemas.microsoft.com/office/powerpoint/2010/main" val="3602491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01D60F-D180-4B8E-BE85-93DD1222300B}"/>
              </a:ext>
            </a:extLst>
          </p:cNvPr>
          <p:cNvSpPr>
            <a:spLocks noGrp="1"/>
          </p:cNvSpPr>
          <p:nvPr>
            <p:ph type="title"/>
          </p:nvPr>
        </p:nvSpPr>
        <p:spPr>
          <a:xfrm>
            <a:off x="275208" y="365125"/>
            <a:ext cx="11916792" cy="1325563"/>
          </a:xfrm>
        </p:spPr>
        <p:txBody>
          <a:bodyPr/>
          <a:lstStyle/>
          <a:p>
            <a:r>
              <a:rPr lang="pt-BR" dirty="0"/>
              <a:t> NÃO EDITADO NO CAPCUT POR FALTA DE ESPAÇO</a:t>
            </a:r>
          </a:p>
        </p:txBody>
      </p:sp>
      <p:pic>
        <p:nvPicPr>
          <p:cNvPr id="4" name="Imagem 3">
            <a:extLst>
              <a:ext uri="{FF2B5EF4-FFF2-40B4-BE49-F238E27FC236}">
                <a16:creationId xmlns:a16="http://schemas.microsoft.com/office/drawing/2014/main" id="{70E5BC03-6930-41AE-B370-30D8437C4482}"/>
              </a:ext>
            </a:extLst>
          </p:cNvPr>
          <p:cNvPicPr>
            <a:picLocks noChangeAspect="1"/>
          </p:cNvPicPr>
          <p:nvPr/>
        </p:nvPicPr>
        <p:blipFill>
          <a:blip r:embed="rId2"/>
          <a:stretch>
            <a:fillRect/>
          </a:stretch>
        </p:blipFill>
        <p:spPr>
          <a:xfrm>
            <a:off x="0" y="1690688"/>
            <a:ext cx="12192000" cy="6858000"/>
          </a:xfrm>
          <a:prstGeom prst="rect">
            <a:avLst/>
          </a:prstGeom>
        </p:spPr>
      </p:pic>
    </p:spTree>
    <p:extLst>
      <p:ext uri="{BB962C8B-B14F-4D97-AF65-F5344CB8AC3E}">
        <p14:creationId xmlns:p14="http://schemas.microsoft.com/office/powerpoint/2010/main" val="2839236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368FB7-5470-4C9B-BC41-13A522E3C75F}"/>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DAED052-CC24-47DD-91B0-EA112862F65B}"/>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CF8DB139-3564-4845-95B3-772BF47EA3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536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53FCFA-64B8-4D3F-8867-EDEA964F4588}"/>
              </a:ext>
            </a:extLst>
          </p:cNvPr>
          <p:cNvSpPr>
            <a:spLocks noGrp="1"/>
          </p:cNvSpPr>
          <p:nvPr>
            <p:ph type="title"/>
          </p:nvPr>
        </p:nvSpPr>
        <p:spPr/>
        <p:txBody>
          <a:bodyPr/>
          <a:lstStyle/>
          <a:p>
            <a:endParaRPr lang="pt-BR"/>
          </a:p>
        </p:txBody>
      </p:sp>
      <p:pic>
        <p:nvPicPr>
          <p:cNvPr id="5" name="Espaço Reservado para Conteúdo 4">
            <a:extLst>
              <a:ext uri="{FF2B5EF4-FFF2-40B4-BE49-F238E27FC236}">
                <a16:creationId xmlns:a16="http://schemas.microsoft.com/office/drawing/2014/main" id="{1448241B-31F8-490D-A9B3-0C3C381A76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8579" y="1825625"/>
            <a:ext cx="7614841" cy="4351338"/>
          </a:xfrm>
        </p:spPr>
      </p:pic>
    </p:spTree>
    <p:extLst>
      <p:ext uri="{BB962C8B-B14F-4D97-AF65-F5344CB8AC3E}">
        <p14:creationId xmlns:p14="http://schemas.microsoft.com/office/powerpoint/2010/main" val="2912167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C02B0A-C27E-48BC-94D3-866EE92BFA1E}"/>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945FC458-E3A7-4A57-AADC-AA7DB095D820}"/>
              </a:ext>
            </a:extLst>
          </p:cNvPr>
          <p:cNvSpPr>
            <a:spLocks noGrp="1"/>
          </p:cNvSpPr>
          <p:nvPr>
            <p:ph idx="1"/>
          </p:nvPr>
        </p:nvSpPr>
        <p:spPr/>
        <p:txBody>
          <a:bodyPr/>
          <a:lstStyle/>
          <a:p>
            <a:r>
              <a:rPr lang="pt-BR" dirty="0"/>
              <a:t>Convido você participar desse e-book, escrevendo até três dicas sobre alguma atuação cidadã que você já tenha no seu dia a dia. Pode ser alguma consciência que você já tenha, algum motivador interno que costuma te ajudar, algum conhecimento concreto útil para você, alguma habilidade que você aprendeu, algum facilitador ou lembrete ou sinal que reforça sua ação...É algo simples assim para você já fazer parte desse e-book! Para oferecer suas dicas de atuação cidadã até 28/02/2025, clique no link.</a:t>
            </a:r>
          </a:p>
        </p:txBody>
      </p:sp>
    </p:spTree>
    <p:extLst>
      <p:ext uri="{BB962C8B-B14F-4D97-AF65-F5344CB8AC3E}">
        <p14:creationId xmlns:p14="http://schemas.microsoft.com/office/powerpoint/2010/main" val="2866386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38941-B741-4BA6-A0A0-941CEC0A39FF}"/>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D2AEBBD1-B4ED-4FF8-9A31-E686503D80B5}"/>
              </a:ext>
            </a:extLst>
          </p:cNvPr>
          <p:cNvSpPr>
            <a:spLocks noGrp="1"/>
          </p:cNvSpPr>
          <p:nvPr>
            <p:ph idx="1"/>
          </p:nvPr>
        </p:nvSpPr>
        <p:spPr/>
        <p:txBody>
          <a:bodyPr>
            <a:normAutofit fontScale="32500" lnSpcReduction="20000"/>
          </a:bodyPr>
          <a:lstStyle/>
          <a:p>
            <a:r>
              <a:rPr lang="pt-BR" dirty="0"/>
              <a:t># Episódio de Podcast </a:t>
            </a:r>
          </a:p>
          <a:p>
            <a:r>
              <a:rPr lang="pt-BR" dirty="0"/>
              <a:t>Você é um roteirista de podcast, e vamos criar um roteiro de um podcast de tecnologia, focado em </a:t>
            </a:r>
            <a:r>
              <a:rPr lang="pt-BR" dirty="0" err="1"/>
              <a:t>frontend</a:t>
            </a:r>
            <a:r>
              <a:rPr lang="pt-BR" dirty="0"/>
              <a:t> cujo o nome é "</a:t>
            </a:r>
            <a:r>
              <a:rPr lang="pt-BR" dirty="0" err="1"/>
              <a:t>DevQuest</a:t>
            </a:r>
            <a:r>
              <a:rPr lang="pt-BR" dirty="0"/>
              <a:t> - A Ordem dos Desenvolvedores" e tem foco em </a:t>
            </a:r>
            <a:r>
              <a:rPr lang="pt-BR" dirty="0" err="1"/>
              <a:t>frontend</a:t>
            </a:r>
            <a:r>
              <a:rPr lang="pt-BR" dirty="0"/>
              <a:t>, com o público alvo de iniciantes em </a:t>
            </a:r>
            <a:r>
              <a:rPr lang="pt-BR" dirty="0" err="1"/>
              <a:t>frontend</a:t>
            </a:r>
            <a:r>
              <a:rPr lang="pt-BR" dirty="0"/>
              <a:t> </a:t>
            </a:r>
          </a:p>
          <a:p>
            <a:r>
              <a:rPr lang="pt-BR" dirty="0"/>
              <a:t>o formato do roteiro deve ser </a:t>
            </a:r>
          </a:p>
          <a:p>
            <a:r>
              <a:rPr lang="pt-BR" dirty="0"/>
              <a:t>[INTRODUÇÃO] </a:t>
            </a:r>
          </a:p>
          <a:p>
            <a:r>
              <a:rPr lang="pt-BR" dirty="0"/>
              <a:t>[CURIOSIDADE 1] </a:t>
            </a:r>
          </a:p>
          <a:p>
            <a:r>
              <a:rPr lang="pt-BR" dirty="0"/>
              <a:t>[CURIOSIDADE 2] </a:t>
            </a:r>
          </a:p>
          <a:p>
            <a:r>
              <a:rPr lang="pt-BR" dirty="0"/>
              <a:t>[FINALIZAÇÃO] </a:t>
            </a:r>
          </a:p>
          <a:p>
            <a:r>
              <a:rPr lang="pt-BR" dirty="0"/>
              <a:t>{REGRAS} </a:t>
            </a:r>
          </a:p>
          <a:p>
            <a:r>
              <a:rPr lang="pt-BR" dirty="0"/>
              <a:t>- no bloco [INTRODUÇÃO] substitua por uma introdução iguais as introduções dos vídeos do canal 'ei nerd', como se fossem escritos pelo Peter Jordan </a:t>
            </a:r>
          </a:p>
          <a:p>
            <a:r>
              <a:rPr lang="pt-BR" dirty="0"/>
              <a:t>- no bloco [CURIOSIDADE 1] substitua por uma curiosidade de CSS </a:t>
            </a:r>
          </a:p>
          <a:p>
            <a:r>
              <a:rPr lang="pt-BR" dirty="0"/>
              <a:t>- no bloco [CURIOSIDADE 2] sobre uma ferramenta para front </a:t>
            </a:r>
            <a:r>
              <a:rPr lang="pt-BR" dirty="0" err="1"/>
              <a:t>ends</a:t>
            </a:r>
            <a:r>
              <a:rPr lang="pt-BR" dirty="0"/>
              <a:t> </a:t>
            </a:r>
          </a:p>
          <a:p>
            <a:r>
              <a:rPr lang="pt-BR" dirty="0"/>
              <a:t>- no bloco [FINALIZAÇÃO] substitua por uma despedida cool com o final 'Eu sou Felipão e esse foi o </a:t>
            </a:r>
            <a:r>
              <a:rPr lang="pt-BR" dirty="0" err="1"/>
              <a:t>CodeQuest</a:t>
            </a:r>
            <a:r>
              <a:rPr lang="pt-BR" dirty="0"/>
              <a:t> dessa semana' </a:t>
            </a:r>
          </a:p>
          <a:p>
            <a:r>
              <a:rPr lang="pt-BR" dirty="0"/>
              <a:t>- use termos de fácil explicação </a:t>
            </a:r>
          </a:p>
          <a:p>
            <a:r>
              <a:rPr lang="pt-BR" dirty="0"/>
              <a:t>- O podcast vai ser apresentado somente por uma pessoa, chamada Felipão </a:t>
            </a:r>
          </a:p>
          <a:p>
            <a:r>
              <a:rPr lang="pt-BR" dirty="0"/>
              <a:t>- O podcast deve ser curto </a:t>
            </a:r>
          </a:p>
          <a:p>
            <a:r>
              <a:rPr lang="pt-BR" dirty="0"/>
              <a:t>{REGRAS NEGATIVAS} </a:t>
            </a:r>
          </a:p>
          <a:p>
            <a:r>
              <a:rPr lang="pt-BR" dirty="0"/>
              <a:t>- Não use muitos termos técnicos </a:t>
            </a:r>
          </a:p>
          <a:p>
            <a:r>
              <a:rPr lang="pt-BR" dirty="0"/>
              <a:t>- Não ultrapasse 5 minutos de duração</a:t>
            </a:r>
          </a:p>
          <a:p>
            <a:endParaRPr lang="pt-BR" dirty="0"/>
          </a:p>
        </p:txBody>
      </p:sp>
    </p:spTree>
    <p:extLst>
      <p:ext uri="{BB962C8B-B14F-4D97-AF65-F5344CB8AC3E}">
        <p14:creationId xmlns:p14="http://schemas.microsoft.com/office/powerpoint/2010/main" val="288483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53BE71-383D-481E-AAC1-6AFB1666EE24}"/>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7056709D-A914-4175-B7D3-5EA3ABF13880}"/>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7C0B2A22-1BB3-4A45-AED7-BA7A0457E6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7824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808DF2-B412-4F78-9CDA-AA4159DC017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3D1C6B5-B720-4E35-9896-32A78FC5EC86}"/>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4E4BD580-A314-4525-B978-C82BD875F3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23209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D1628F-3096-4676-9317-941823EB4AF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86BF97FE-B829-467C-959F-08F99A80F3A9}"/>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ABE9DA6A-6C99-419E-9054-D5992D9A77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0930587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930</Words>
  <Application>Microsoft Office PowerPoint</Application>
  <PresentationFormat>Widescreen</PresentationFormat>
  <Paragraphs>60</Paragraphs>
  <Slides>24</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24</vt:i4>
      </vt:variant>
    </vt:vector>
  </HeadingPairs>
  <TitlesOfParts>
    <vt:vector size="28" baseType="lpstr">
      <vt:lpstr>Arial</vt:lpstr>
      <vt:lpstr>Calibri</vt:lpstr>
      <vt:lpstr>Calibri Light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TEXTO FINAL</vt:lpstr>
      <vt:lpstr>GERAÇÃO DE AUDIO POR IA</vt:lpstr>
      <vt:lpstr> NÃO EDITADO NO CAPCUT POR FALTA DE ESPAÇO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Tiago Rocha de Almeida</dc:creator>
  <cp:lastModifiedBy>Tiago Rocha de Almeida</cp:lastModifiedBy>
  <cp:revision>5</cp:revision>
  <dcterms:created xsi:type="dcterms:W3CDTF">2025-01-17T19:16:48Z</dcterms:created>
  <dcterms:modified xsi:type="dcterms:W3CDTF">2025-01-17T20:41:51Z</dcterms:modified>
</cp:coreProperties>
</file>